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94" r:id="rId2"/>
  </p:sldMasterIdLst>
  <p:notesMasterIdLst>
    <p:notesMasterId r:id="rId14"/>
  </p:notesMasterIdLst>
  <p:sldIdLst>
    <p:sldId id="461" r:id="rId3"/>
    <p:sldId id="327" r:id="rId4"/>
    <p:sldId id="1123" r:id="rId5"/>
    <p:sldId id="1125" r:id="rId6"/>
    <p:sldId id="1124" r:id="rId7"/>
    <p:sldId id="462" r:id="rId8"/>
    <p:sldId id="467" r:id="rId9"/>
    <p:sldId id="470" r:id="rId10"/>
    <p:sldId id="469" r:id="rId11"/>
    <p:sldId id="468" r:id="rId12"/>
    <p:sldId id="4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C6344-7F39-407C-8218-36891FDBDD5B}" v="33" dt="2024-05-07T01:21:42.297"/>
    <p1510:client id="{EBCB81E0-28D4-41FC-B4CE-7DAD463157FD}" v="1" dt="2024-05-07T16:59:17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6" autoAdjust="0"/>
    <p:restoredTop sz="90724" autoAdjust="0"/>
  </p:normalViewPr>
  <p:slideViewPr>
    <p:cSldViewPr snapToGrid="0">
      <p:cViewPr varScale="1">
        <p:scale>
          <a:sx n="57" d="100"/>
          <a:sy n="57" d="100"/>
        </p:scale>
        <p:origin x="1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Hoeft" userId="227808252_tp_box_2" providerId="OAuth2" clId="{D683FD1F-0F11-48AE-B4F6-FF7434722188}"/>
    <pc:docChg chg="custSel addSld modSld">
      <pc:chgData name="Kristin Hoeft" userId="227808252_tp_box_2" providerId="OAuth2" clId="{D683FD1F-0F11-48AE-B4F6-FF7434722188}" dt="2024-03-05T22:20:39.056" v="125" actId="20577"/>
      <pc:docMkLst>
        <pc:docMk/>
      </pc:docMkLst>
      <pc:sldChg chg="modSp add mod">
        <pc:chgData name="Kristin Hoeft" userId="227808252_tp_box_2" providerId="OAuth2" clId="{D683FD1F-0F11-48AE-B4F6-FF7434722188}" dt="2024-03-05T22:20:39.056" v="125" actId="20577"/>
        <pc:sldMkLst>
          <pc:docMk/>
          <pc:sldMk cId="1417457035" sldId="327"/>
        </pc:sldMkLst>
        <pc:spChg chg="mod">
          <ac:chgData name="Kristin Hoeft" userId="227808252_tp_box_2" providerId="OAuth2" clId="{D683FD1F-0F11-48AE-B4F6-FF7434722188}" dt="2024-03-05T22:19:56.042" v="8" actId="20577"/>
          <ac:spMkLst>
            <pc:docMk/>
            <pc:sldMk cId="1417457035" sldId="327"/>
            <ac:spMk id="4" creationId="{DFA8EF5A-CA55-413E-B9BB-53C1E61CBEC2}"/>
          </ac:spMkLst>
        </pc:spChg>
        <pc:spChg chg="mod">
          <ac:chgData name="Kristin Hoeft" userId="227808252_tp_box_2" providerId="OAuth2" clId="{D683FD1F-0F11-48AE-B4F6-FF7434722188}" dt="2024-03-05T22:20:39.056" v="125" actId="20577"/>
          <ac:spMkLst>
            <pc:docMk/>
            <pc:sldMk cId="1417457035" sldId="327"/>
            <ac:spMk id="6" creationId="{F664B216-234B-4930-08A4-16C46A939570}"/>
          </ac:spMkLst>
        </pc:spChg>
        <pc:picChg chg="mod">
          <ac:chgData name="Kristin Hoeft" userId="227808252_tp_box_2" providerId="OAuth2" clId="{D683FD1F-0F11-48AE-B4F6-FF7434722188}" dt="2024-03-05T22:20:13.388" v="25" actId="1076"/>
          <ac:picMkLst>
            <pc:docMk/>
            <pc:sldMk cId="1417457035" sldId="327"/>
            <ac:picMk id="9" creationId="{0A3258B4-4022-FFAE-507C-D00515ACEA32}"/>
          </ac:picMkLst>
        </pc:picChg>
      </pc:sldChg>
    </pc:docChg>
  </pc:docChgLst>
  <pc:docChgLst>
    <pc:chgData name="Kristin Hoeft" userId="227808252_tp_box_2" providerId="OAuth2" clId="{BFD71323-980C-43F2-A9C3-7C18EF739B23}"/>
    <pc:docChg chg="modSld">
      <pc:chgData name="Kristin Hoeft" userId="227808252_tp_box_2" providerId="OAuth2" clId="{BFD71323-980C-43F2-A9C3-7C18EF739B23}" dt="2024-03-05T01:24:29.161" v="24" actId="20577"/>
      <pc:docMkLst>
        <pc:docMk/>
      </pc:docMkLst>
      <pc:sldChg chg="modSp mod">
        <pc:chgData name="Kristin Hoeft" userId="227808252_tp_box_2" providerId="OAuth2" clId="{BFD71323-980C-43F2-A9C3-7C18EF739B23}" dt="2024-03-05T01:24:29.161" v="24" actId="20577"/>
        <pc:sldMkLst>
          <pc:docMk/>
          <pc:sldMk cId="3165911461" sldId="469"/>
        </pc:sldMkLst>
        <pc:spChg chg="mod">
          <ac:chgData name="Kristin Hoeft" userId="227808252_tp_box_2" providerId="OAuth2" clId="{BFD71323-980C-43F2-A9C3-7C18EF739B23}" dt="2024-03-05T01:24:29.161" v="24" actId="20577"/>
          <ac:spMkLst>
            <pc:docMk/>
            <pc:sldMk cId="3165911461" sldId="469"/>
            <ac:spMk id="7" creationId="{09BFCBB1-8F22-6095-FBCE-A89CC9233476}"/>
          </ac:spMkLst>
        </pc:spChg>
      </pc:sldChg>
    </pc:docChg>
  </pc:docChgLst>
  <pc:docChgLst>
    <pc:chgData name="Kristin Hoeft" userId="227808252_tp_box_2" providerId="OAuth2" clId="{A7029586-4709-4818-A7A4-AA0050FBCFF1}"/>
    <pc:docChg chg="modSld">
      <pc:chgData name="Kristin Hoeft" userId="227808252_tp_box_2" providerId="OAuth2" clId="{A7029586-4709-4818-A7A4-AA0050FBCFF1}" dt="2024-03-05T19:44:34.868" v="6" actId="14100"/>
      <pc:docMkLst>
        <pc:docMk/>
      </pc:docMkLst>
      <pc:sldChg chg="modSp mod">
        <pc:chgData name="Kristin Hoeft" userId="227808252_tp_box_2" providerId="OAuth2" clId="{A7029586-4709-4818-A7A4-AA0050FBCFF1}" dt="2024-03-05T19:44:34.868" v="6" actId="14100"/>
        <pc:sldMkLst>
          <pc:docMk/>
          <pc:sldMk cId="3165911461" sldId="469"/>
        </pc:sldMkLst>
        <pc:spChg chg="mod">
          <ac:chgData name="Kristin Hoeft" userId="227808252_tp_box_2" providerId="OAuth2" clId="{A7029586-4709-4818-A7A4-AA0050FBCFF1}" dt="2024-03-05T19:44:34.868" v="6" actId="14100"/>
          <ac:spMkLst>
            <pc:docMk/>
            <pc:sldMk cId="3165911461" sldId="469"/>
            <ac:spMk id="7" creationId="{09BFCBB1-8F22-6095-FBCE-A89CC9233476}"/>
          </ac:spMkLst>
        </pc:spChg>
      </pc:sldChg>
    </pc:docChg>
  </pc:docChgLst>
  <pc:docChgLst>
    <pc:chgData userId="227808252_tp_box_2" providerId="OAuth2" clId="{709554A3-9F6E-481F-B2CE-CFC2F30FB3EC}"/>
    <pc:docChg chg="custSel modSld">
      <pc:chgData name="" userId="227808252_tp_box_2" providerId="OAuth2" clId="{709554A3-9F6E-481F-B2CE-CFC2F30FB3EC}" dt="2024-04-26T21:48:57.989" v="63" actId="20577"/>
      <pc:docMkLst>
        <pc:docMk/>
      </pc:docMkLst>
      <pc:sldChg chg="modSp mod">
        <pc:chgData name="" userId="227808252_tp_box_2" providerId="OAuth2" clId="{709554A3-9F6E-481F-B2CE-CFC2F30FB3EC}" dt="2024-04-26T21:38:21.285" v="1" actId="313"/>
        <pc:sldMkLst>
          <pc:docMk/>
          <pc:sldMk cId="1417457035" sldId="327"/>
        </pc:sldMkLst>
        <pc:spChg chg="mod">
          <ac:chgData name="" userId="227808252_tp_box_2" providerId="OAuth2" clId="{709554A3-9F6E-481F-B2CE-CFC2F30FB3EC}" dt="2024-04-26T21:38:21.285" v="1" actId="313"/>
          <ac:spMkLst>
            <pc:docMk/>
            <pc:sldMk cId="1417457035" sldId="327"/>
            <ac:spMk id="6" creationId="{F664B216-234B-4930-08A4-16C46A939570}"/>
          </ac:spMkLst>
        </pc:spChg>
      </pc:sldChg>
      <pc:sldChg chg="addSp modSp mod">
        <pc:chgData name="" userId="227808252_tp_box_2" providerId="OAuth2" clId="{709554A3-9F6E-481F-B2CE-CFC2F30FB3EC}" dt="2024-04-26T21:48:57.989" v="63" actId="20577"/>
        <pc:sldMkLst>
          <pc:docMk/>
          <pc:sldMk cId="1705898188" sldId="462"/>
        </pc:sldMkLst>
        <pc:spChg chg="add mod">
          <ac:chgData name="" userId="227808252_tp_box_2" providerId="OAuth2" clId="{709554A3-9F6E-481F-B2CE-CFC2F30FB3EC}" dt="2024-04-26T21:48:08.314" v="36" actId="1076"/>
          <ac:spMkLst>
            <pc:docMk/>
            <pc:sldMk cId="1705898188" sldId="462"/>
            <ac:spMk id="6" creationId="{FB3E7D9F-AA7B-CB90-E8B2-75908AC21D1F}"/>
          </ac:spMkLst>
        </pc:spChg>
        <pc:graphicFrameChg chg="mod">
          <ac:chgData name="" userId="227808252_tp_box_2" providerId="OAuth2" clId="{709554A3-9F6E-481F-B2CE-CFC2F30FB3EC}" dt="2024-04-26T21:48:57.989" v="63" actId="20577"/>
          <ac:graphicFrameMkLst>
            <pc:docMk/>
            <pc:sldMk cId="1705898188" sldId="462"/>
            <ac:graphicFrameMk id="11" creationId="{B1F9B464-7290-2D73-4C9A-988BA2DFF1A5}"/>
          </ac:graphicFrameMkLst>
        </pc:graphicFrameChg>
        <pc:picChg chg="add mod">
          <ac:chgData name="" userId="227808252_tp_box_2" providerId="OAuth2" clId="{709554A3-9F6E-481F-B2CE-CFC2F30FB3EC}" dt="2024-04-26T21:47:11.289" v="9" actId="1076"/>
          <ac:picMkLst>
            <pc:docMk/>
            <pc:sldMk cId="1705898188" sldId="462"/>
            <ac:picMk id="5" creationId="{6D4F9019-3CA9-11F2-D5D7-89CCEDD3A789}"/>
          </ac:picMkLst>
        </pc:picChg>
        <pc:picChg chg="mod">
          <ac:chgData name="" userId="227808252_tp_box_2" providerId="OAuth2" clId="{709554A3-9F6E-481F-B2CE-CFC2F30FB3EC}" dt="2024-04-26T21:47:12.889" v="10" actId="1076"/>
          <ac:picMkLst>
            <pc:docMk/>
            <pc:sldMk cId="1705898188" sldId="462"/>
            <ac:picMk id="12" creationId="{35D315DF-61BB-74F8-5DA9-C928DD371E12}"/>
          </ac:picMkLst>
        </pc:picChg>
      </pc:sldChg>
    </pc:docChg>
  </pc:docChgLst>
  <pc:docChgLst>
    <pc:chgData name="Kristin Hoeft" userId="227808252_tp_box_2" providerId="OAuth2" clId="{83FDA129-D448-46CC-882B-962A9C1A3BF1}"/>
    <pc:docChg chg="undo custSel addSld delSld modSld">
      <pc:chgData name="Kristin Hoeft" userId="227808252_tp_box_2" providerId="OAuth2" clId="{83FDA129-D448-46CC-882B-962A9C1A3BF1}" dt="2024-03-04T18:30:57.259" v="108" actId="20577"/>
      <pc:docMkLst>
        <pc:docMk/>
      </pc:docMkLst>
      <pc:sldChg chg="add del">
        <pc:chgData name="Kristin Hoeft" userId="227808252_tp_box_2" providerId="OAuth2" clId="{83FDA129-D448-46CC-882B-962A9C1A3BF1}" dt="2024-03-04T18:28:28.957" v="2" actId="47"/>
        <pc:sldMkLst>
          <pc:docMk/>
          <pc:sldMk cId="2025824297" sldId="326"/>
        </pc:sldMkLst>
      </pc:sldChg>
      <pc:sldChg chg="del">
        <pc:chgData name="Kristin Hoeft" userId="227808252_tp_box_2" providerId="OAuth2" clId="{83FDA129-D448-46CC-882B-962A9C1A3BF1}" dt="2024-03-04T18:28:45.034" v="3" actId="47"/>
        <pc:sldMkLst>
          <pc:docMk/>
          <pc:sldMk cId="47910130" sldId="463"/>
        </pc:sldMkLst>
      </pc:sldChg>
      <pc:sldChg chg="modSp new mod">
        <pc:chgData name="Kristin Hoeft" userId="227808252_tp_box_2" providerId="OAuth2" clId="{83FDA129-D448-46CC-882B-962A9C1A3BF1}" dt="2024-03-04T18:30:57.259" v="108" actId="20577"/>
        <pc:sldMkLst>
          <pc:docMk/>
          <pc:sldMk cId="3165911461" sldId="469"/>
        </pc:sldMkLst>
        <pc:spChg chg="mod">
          <ac:chgData name="Kristin Hoeft" userId="227808252_tp_box_2" providerId="OAuth2" clId="{83FDA129-D448-46CC-882B-962A9C1A3BF1}" dt="2024-03-04T18:29:05.697" v="38" actId="20577"/>
          <ac:spMkLst>
            <pc:docMk/>
            <pc:sldMk cId="3165911461" sldId="469"/>
            <ac:spMk id="4" creationId="{B12BEC61-9E6B-4264-621B-B32ADB1EC54B}"/>
          </ac:spMkLst>
        </pc:spChg>
        <pc:spChg chg="mod">
          <ac:chgData name="Kristin Hoeft" userId="227808252_tp_box_2" providerId="OAuth2" clId="{83FDA129-D448-46CC-882B-962A9C1A3BF1}" dt="2024-03-04T18:30:57.259" v="108" actId="20577"/>
          <ac:spMkLst>
            <pc:docMk/>
            <pc:sldMk cId="3165911461" sldId="469"/>
            <ac:spMk id="5" creationId="{25D27CF6-1C84-9EAC-B875-3961D51B8DEA}"/>
          </ac:spMkLst>
        </pc:spChg>
      </pc:sldChg>
    </pc:docChg>
  </pc:docChgLst>
  <pc:docChgLst>
    <pc:chgData name="Kristin Hoeft" userId="227808252_tp_box_2" providerId="OAuth2" clId="{DE80F6C8-4EBA-486D-8190-040E766378E9}"/>
    <pc:docChg chg="custSel delSld modSld">
      <pc:chgData name="Kristin Hoeft" userId="227808252_tp_box_2" providerId="OAuth2" clId="{DE80F6C8-4EBA-486D-8190-040E766378E9}" dt="2024-03-05T07:11:17.013" v="69"/>
      <pc:docMkLst>
        <pc:docMk/>
      </pc:docMkLst>
      <pc:sldChg chg="del">
        <pc:chgData name="Kristin Hoeft" userId="227808252_tp_box_2" providerId="OAuth2" clId="{DE80F6C8-4EBA-486D-8190-040E766378E9}" dt="2024-03-05T07:04:21.474" v="0" actId="47"/>
        <pc:sldMkLst>
          <pc:docMk/>
          <pc:sldMk cId="3612949284" sldId="464"/>
        </pc:sldMkLst>
      </pc:sldChg>
      <pc:sldChg chg="addSp modSp mod modAnim">
        <pc:chgData name="Kristin Hoeft" userId="227808252_tp_box_2" providerId="OAuth2" clId="{DE80F6C8-4EBA-486D-8190-040E766378E9}" dt="2024-03-05T07:05:40.590" v="22"/>
        <pc:sldMkLst>
          <pc:docMk/>
          <pc:sldMk cId="2585758601" sldId="467"/>
        </pc:sldMkLst>
        <pc:picChg chg="add mod">
          <ac:chgData name="Kristin Hoeft" userId="227808252_tp_box_2" providerId="OAuth2" clId="{DE80F6C8-4EBA-486D-8190-040E766378E9}" dt="2024-03-05T07:05:37.704" v="21" actId="1076"/>
          <ac:picMkLst>
            <pc:docMk/>
            <pc:sldMk cId="2585758601" sldId="467"/>
            <ac:picMk id="3" creationId="{A397FB96-CDDB-00D8-1DB0-332D54DD391F}"/>
          </ac:picMkLst>
        </pc:picChg>
      </pc:sldChg>
      <pc:sldChg chg="addSp delSp modSp mod">
        <pc:chgData name="Kristin Hoeft" userId="227808252_tp_box_2" providerId="OAuth2" clId="{DE80F6C8-4EBA-486D-8190-040E766378E9}" dt="2024-03-05T07:11:01.766" v="68" actId="478"/>
        <pc:sldMkLst>
          <pc:docMk/>
          <pc:sldMk cId="3165911461" sldId="469"/>
        </pc:sldMkLst>
        <pc:spChg chg="del mod">
          <ac:chgData name="Kristin Hoeft" userId="227808252_tp_box_2" providerId="OAuth2" clId="{DE80F6C8-4EBA-486D-8190-040E766378E9}" dt="2024-03-05T07:11:01.766" v="68" actId="478"/>
          <ac:spMkLst>
            <pc:docMk/>
            <pc:sldMk cId="3165911461" sldId="469"/>
            <ac:spMk id="2" creationId="{07032476-4F4C-C292-D46A-3F5DEEE77001}"/>
          </ac:spMkLst>
        </pc:spChg>
        <pc:picChg chg="mod">
          <ac:chgData name="Kristin Hoeft" userId="227808252_tp_box_2" providerId="OAuth2" clId="{DE80F6C8-4EBA-486D-8190-040E766378E9}" dt="2024-03-05T07:09:57.237" v="43" actId="14100"/>
          <ac:picMkLst>
            <pc:docMk/>
            <pc:sldMk cId="3165911461" sldId="469"/>
            <ac:picMk id="8" creationId="{2DE1102A-9B2A-5197-6B11-67DE5FCE85E3}"/>
          </ac:picMkLst>
        </pc:picChg>
        <pc:picChg chg="add mod">
          <ac:chgData name="Kristin Hoeft" userId="227808252_tp_box_2" providerId="OAuth2" clId="{DE80F6C8-4EBA-486D-8190-040E766378E9}" dt="2024-03-05T07:10:00.156" v="45" actId="14100"/>
          <ac:picMkLst>
            <pc:docMk/>
            <pc:sldMk cId="3165911461" sldId="469"/>
            <ac:picMk id="9" creationId="{A0E161E9-F1DD-9B5E-23C6-8874B405BBB8}"/>
          </ac:picMkLst>
        </pc:picChg>
      </pc:sldChg>
      <pc:sldChg chg="addSp delSp modSp mod">
        <pc:chgData name="Kristin Hoeft" userId="227808252_tp_box_2" providerId="OAuth2" clId="{DE80F6C8-4EBA-486D-8190-040E766378E9}" dt="2024-03-05T07:11:17.013" v="69"/>
        <pc:sldMkLst>
          <pc:docMk/>
          <pc:sldMk cId="2617732855" sldId="470"/>
        </pc:sldMkLst>
        <pc:spChg chg="del">
          <ac:chgData name="Kristin Hoeft" userId="227808252_tp_box_2" providerId="OAuth2" clId="{DE80F6C8-4EBA-486D-8190-040E766378E9}" dt="2024-03-05T07:05:50.818" v="23" actId="478"/>
          <ac:spMkLst>
            <pc:docMk/>
            <pc:sldMk cId="2617732855" sldId="470"/>
            <ac:spMk id="2" creationId="{DDF36D32-06FB-5845-B0A4-48EF8CD43A39}"/>
          </ac:spMkLst>
        </pc:spChg>
        <pc:spChg chg="add mod">
          <ac:chgData name="Kristin Hoeft" userId="227808252_tp_box_2" providerId="OAuth2" clId="{DE80F6C8-4EBA-486D-8190-040E766378E9}" dt="2024-03-05T07:11:17.013" v="69"/>
          <ac:spMkLst>
            <pc:docMk/>
            <pc:sldMk cId="2617732855" sldId="470"/>
            <ac:spMk id="6" creationId="{502C36D7-81B3-953B-AC65-ED46AA4A824A}"/>
          </ac:spMkLst>
        </pc:spChg>
      </pc:sldChg>
    </pc:docChg>
  </pc:docChgLst>
  <pc:docChgLst>
    <pc:chgData userId="227808252_tp_box_2" providerId="OAuth2" clId="{31D4E17F-B0CA-43C5-B720-B1A4BBB56D86}"/>
    <pc:docChg chg="custSel delSld modSld">
      <pc:chgData name="" userId="227808252_tp_box_2" providerId="OAuth2" clId="{31D4E17F-B0CA-43C5-B720-B1A4BBB56D86}" dt="2024-05-03T18:49:26.763" v="48" actId="1076"/>
      <pc:docMkLst>
        <pc:docMk/>
      </pc:docMkLst>
      <pc:sldChg chg="modSp">
        <pc:chgData name="" userId="227808252_tp_box_2" providerId="OAuth2" clId="{31D4E17F-B0CA-43C5-B720-B1A4BBB56D86}" dt="2024-05-02T21:19:09.868" v="27" actId="20577"/>
        <pc:sldMkLst>
          <pc:docMk/>
          <pc:sldMk cId="1705898188" sldId="462"/>
        </pc:sldMkLst>
        <pc:graphicFrameChg chg="mod">
          <ac:chgData name="" userId="227808252_tp_box_2" providerId="OAuth2" clId="{31D4E17F-B0CA-43C5-B720-B1A4BBB56D86}" dt="2024-05-02T21:19:09.868" v="27" actId="20577"/>
          <ac:graphicFrameMkLst>
            <pc:docMk/>
            <pc:sldMk cId="1705898188" sldId="462"/>
            <ac:graphicFrameMk id="11" creationId="{B1F9B464-7290-2D73-4C9A-988BA2DFF1A5}"/>
          </ac:graphicFrameMkLst>
        </pc:graphicFrameChg>
      </pc:sldChg>
      <pc:sldChg chg="del">
        <pc:chgData name="" userId="227808252_tp_box_2" providerId="OAuth2" clId="{31D4E17F-B0CA-43C5-B720-B1A4BBB56D86}" dt="2024-05-02T21:15:42.562" v="0" actId="47"/>
        <pc:sldMkLst>
          <pc:docMk/>
          <pc:sldMk cId="3641377845" sldId="465"/>
        </pc:sldMkLst>
      </pc:sldChg>
      <pc:sldChg chg="addSp delSp modSp mod">
        <pc:chgData name="" userId="227808252_tp_box_2" providerId="OAuth2" clId="{31D4E17F-B0CA-43C5-B720-B1A4BBB56D86}" dt="2024-05-03T18:49:26.763" v="48" actId="1076"/>
        <pc:sldMkLst>
          <pc:docMk/>
          <pc:sldMk cId="2585758601" sldId="467"/>
        </pc:sldMkLst>
        <pc:spChg chg="mod">
          <ac:chgData name="" userId="227808252_tp_box_2" providerId="OAuth2" clId="{31D4E17F-B0CA-43C5-B720-B1A4BBB56D86}" dt="2024-05-03T18:48:37.958" v="30" actId="20577"/>
          <ac:spMkLst>
            <pc:docMk/>
            <pc:sldMk cId="2585758601" sldId="467"/>
            <ac:spMk id="4" creationId="{DFA8EF5A-CA55-413E-B9BB-53C1E61CBEC2}"/>
          </ac:spMkLst>
        </pc:spChg>
        <pc:spChg chg="add mod">
          <ac:chgData name="" userId="227808252_tp_box_2" providerId="OAuth2" clId="{31D4E17F-B0CA-43C5-B720-B1A4BBB56D86}" dt="2024-05-03T18:48:52.675" v="34" actId="1076"/>
          <ac:spMkLst>
            <pc:docMk/>
            <pc:sldMk cId="2585758601" sldId="467"/>
            <ac:spMk id="5" creationId="{8DBA6150-97A0-4C5B-F1D8-26ED51FAA8FD}"/>
          </ac:spMkLst>
        </pc:spChg>
        <pc:spChg chg="del">
          <ac:chgData name="" userId="227808252_tp_box_2" providerId="OAuth2" clId="{31D4E17F-B0CA-43C5-B720-B1A4BBB56D86}" dt="2024-05-03T18:48:36.617" v="29" actId="478"/>
          <ac:spMkLst>
            <pc:docMk/>
            <pc:sldMk cId="2585758601" sldId="467"/>
            <ac:spMk id="20" creationId="{53AEDE43-BD3F-61BF-BE5C-19B2F1B99CD2}"/>
          </ac:spMkLst>
        </pc:spChg>
        <pc:spChg chg="mod">
          <ac:chgData name="" userId="227808252_tp_box_2" providerId="OAuth2" clId="{31D4E17F-B0CA-43C5-B720-B1A4BBB56D86}" dt="2024-05-03T18:48:47.922" v="33" actId="1076"/>
          <ac:spMkLst>
            <pc:docMk/>
            <pc:sldMk cId="2585758601" sldId="467"/>
            <ac:spMk id="22" creationId="{5E4BCCEA-C836-2E0C-CE02-DAB9FED02BE5}"/>
          </ac:spMkLst>
        </pc:spChg>
        <pc:picChg chg="mod">
          <ac:chgData name="" userId="227808252_tp_box_2" providerId="OAuth2" clId="{31D4E17F-B0CA-43C5-B720-B1A4BBB56D86}" dt="2024-05-03T18:48:56.042" v="35" actId="1076"/>
          <ac:picMkLst>
            <pc:docMk/>
            <pc:sldMk cId="2585758601" sldId="467"/>
            <ac:picMk id="3" creationId="{A397FB96-CDDB-00D8-1DB0-332D54DD391F}"/>
          </ac:picMkLst>
        </pc:picChg>
        <pc:picChg chg="mod">
          <ac:chgData name="" userId="227808252_tp_box_2" providerId="OAuth2" clId="{31D4E17F-B0CA-43C5-B720-B1A4BBB56D86}" dt="2024-05-03T18:48:45.250" v="32" actId="1076"/>
          <ac:picMkLst>
            <pc:docMk/>
            <pc:sldMk cId="2585758601" sldId="467"/>
            <ac:picMk id="7" creationId="{1ACDB8B2-740A-00ED-0126-E38B6BCD38DC}"/>
          </ac:picMkLst>
        </pc:picChg>
        <pc:picChg chg="del">
          <ac:chgData name="" userId="227808252_tp_box_2" providerId="OAuth2" clId="{31D4E17F-B0CA-43C5-B720-B1A4BBB56D86}" dt="2024-05-03T18:48:33.472" v="28" actId="478"/>
          <ac:picMkLst>
            <pc:docMk/>
            <pc:sldMk cId="2585758601" sldId="467"/>
            <ac:picMk id="8" creationId="{D76CEE02-CE19-43D6-1FA9-98BF3D9FE20B}"/>
          </ac:picMkLst>
        </pc:picChg>
        <pc:cxnChg chg="add mod">
          <ac:chgData name="" userId="227808252_tp_box_2" providerId="OAuth2" clId="{31D4E17F-B0CA-43C5-B720-B1A4BBB56D86}" dt="2024-05-03T18:49:26.763" v="48" actId="1076"/>
          <ac:cxnSpMkLst>
            <pc:docMk/>
            <pc:sldMk cId="2585758601" sldId="467"/>
            <ac:cxnSpMk id="9" creationId="{8838D55E-00C2-6886-1B95-9367776074C8}"/>
          </ac:cxnSpMkLst>
        </pc:cxnChg>
      </pc:sldChg>
    </pc:docChg>
  </pc:docChgLst>
  <pc:docChgLst>
    <pc:chgData userId="227808252_tp_box_2" providerId="OAuth2" clId="{EBCB81E0-28D4-41FC-B4CE-7DAD463157FD}"/>
    <pc:docChg chg="custSel addSld modSld sldOrd">
      <pc:chgData name="" userId="227808252_tp_box_2" providerId="OAuth2" clId="{EBCB81E0-28D4-41FC-B4CE-7DAD463157FD}" dt="2024-05-07T16:59:17.307" v="190"/>
      <pc:docMkLst>
        <pc:docMk/>
      </pc:docMkLst>
      <pc:sldChg chg="modSp mod">
        <pc:chgData name="" userId="227808252_tp_box_2" providerId="OAuth2" clId="{EBCB81E0-28D4-41FC-B4CE-7DAD463157FD}" dt="2024-05-07T16:39:00.048" v="1" actId="113"/>
        <pc:sldMkLst>
          <pc:docMk/>
          <pc:sldMk cId="3518350104" sldId="1123"/>
        </pc:sldMkLst>
        <pc:spChg chg="mod">
          <ac:chgData name="" userId="227808252_tp_box_2" providerId="OAuth2" clId="{EBCB81E0-28D4-41FC-B4CE-7DAD463157FD}" dt="2024-05-07T16:39:00.048" v="1" actId="113"/>
          <ac:spMkLst>
            <pc:docMk/>
            <pc:sldMk cId="3518350104" sldId="1123"/>
            <ac:spMk id="2" creationId="{B259B9CB-D196-D625-72F0-AB0974913B1E}"/>
          </ac:spMkLst>
        </pc:spChg>
      </pc:sldChg>
      <pc:sldChg chg="addSp delSp modSp add mod ord">
        <pc:chgData name="" userId="227808252_tp_box_2" providerId="OAuth2" clId="{EBCB81E0-28D4-41FC-B4CE-7DAD463157FD}" dt="2024-05-07T16:44:36.875" v="158" actId="20577"/>
        <pc:sldMkLst>
          <pc:docMk/>
          <pc:sldMk cId="1386348525" sldId="1124"/>
        </pc:sldMkLst>
        <pc:spChg chg="mod">
          <ac:chgData name="" userId="227808252_tp_box_2" providerId="OAuth2" clId="{EBCB81E0-28D4-41FC-B4CE-7DAD463157FD}" dt="2024-05-07T16:39:35.863" v="59" actId="20577"/>
          <ac:spMkLst>
            <pc:docMk/>
            <pc:sldMk cId="1386348525" sldId="1124"/>
            <ac:spMk id="4" creationId="{DFA8EF5A-CA55-413E-B9BB-53C1E61CBEC2}"/>
          </ac:spMkLst>
        </pc:spChg>
        <pc:spChg chg="mod">
          <ac:chgData name="" userId="227808252_tp_box_2" providerId="OAuth2" clId="{EBCB81E0-28D4-41FC-B4CE-7DAD463157FD}" dt="2024-05-07T16:44:36.875" v="158" actId="20577"/>
          <ac:spMkLst>
            <pc:docMk/>
            <pc:sldMk cId="1386348525" sldId="1124"/>
            <ac:spMk id="6" creationId="{F664B216-234B-4930-08A4-16C46A939570}"/>
          </ac:spMkLst>
        </pc:spChg>
        <pc:picChg chg="add mod modCrop">
          <ac:chgData name="" userId="227808252_tp_box_2" providerId="OAuth2" clId="{EBCB81E0-28D4-41FC-B4CE-7DAD463157FD}" dt="2024-05-07T16:43:22.724" v="115" actId="1076"/>
          <ac:picMkLst>
            <pc:docMk/>
            <pc:sldMk cId="1386348525" sldId="1124"/>
            <ac:picMk id="7" creationId="{F039D309-3CDB-5EF7-7D0A-036D4CF928C8}"/>
          </ac:picMkLst>
        </pc:picChg>
        <pc:picChg chg="del">
          <ac:chgData name="" userId="227808252_tp_box_2" providerId="OAuth2" clId="{EBCB81E0-28D4-41FC-B4CE-7DAD463157FD}" dt="2024-05-07T16:39:42.115" v="60" actId="478"/>
          <ac:picMkLst>
            <pc:docMk/>
            <pc:sldMk cId="1386348525" sldId="1124"/>
            <ac:picMk id="9" creationId="{0A3258B4-4022-FFAE-507C-D00515ACEA32}"/>
          </ac:picMkLst>
        </pc:picChg>
      </pc:sldChg>
      <pc:sldChg chg="addSp delSp modSp add mod ord modAnim">
        <pc:chgData name="" userId="227808252_tp_box_2" providerId="OAuth2" clId="{EBCB81E0-28D4-41FC-B4CE-7DAD463157FD}" dt="2024-05-07T16:59:17.307" v="190"/>
        <pc:sldMkLst>
          <pc:docMk/>
          <pc:sldMk cId="2324127671" sldId="1125"/>
        </pc:sldMkLst>
        <pc:spChg chg="mod">
          <ac:chgData name="" userId="227808252_tp_box_2" providerId="OAuth2" clId="{EBCB81E0-28D4-41FC-B4CE-7DAD463157FD}" dt="2024-05-07T16:57:10.557" v="165"/>
          <ac:spMkLst>
            <pc:docMk/>
            <pc:sldMk cId="2324127671" sldId="1125"/>
            <ac:spMk id="4" creationId="{DFA8EF5A-CA55-413E-B9BB-53C1E61CBEC2}"/>
          </ac:spMkLst>
        </pc:spChg>
        <pc:spChg chg="del">
          <ac:chgData name="" userId="227808252_tp_box_2" providerId="OAuth2" clId="{EBCB81E0-28D4-41FC-B4CE-7DAD463157FD}" dt="2024-05-07T16:57:18.723" v="166" actId="478"/>
          <ac:spMkLst>
            <pc:docMk/>
            <pc:sldMk cId="2324127671" sldId="1125"/>
            <ac:spMk id="6" creationId="{F664B216-234B-4930-08A4-16C46A939570}"/>
          </ac:spMkLst>
        </pc:spChg>
        <pc:spChg chg="add del mod">
          <ac:chgData name="" userId="227808252_tp_box_2" providerId="OAuth2" clId="{EBCB81E0-28D4-41FC-B4CE-7DAD463157FD}" dt="2024-05-07T16:57:28.539" v="168" actId="478"/>
          <ac:spMkLst>
            <pc:docMk/>
            <pc:sldMk cId="2324127671" sldId="1125"/>
            <ac:spMk id="10" creationId="{8C943E22-79B4-79FB-FD8E-AFA7CC2F8D9C}"/>
          </ac:spMkLst>
        </pc:spChg>
        <pc:picChg chg="del">
          <ac:chgData name="" userId="227808252_tp_box_2" providerId="OAuth2" clId="{EBCB81E0-28D4-41FC-B4CE-7DAD463157FD}" dt="2024-05-07T16:56:55.773" v="162" actId="478"/>
          <ac:picMkLst>
            <pc:docMk/>
            <pc:sldMk cId="2324127671" sldId="1125"/>
            <ac:picMk id="7" creationId="{F039D309-3CDB-5EF7-7D0A-036D4CF928C8}"/>
          </ac:picMkLst>
        </pc:picChg>
        <pc:picChg chg="add mod">
          <ac:chgData name="" userId="227808252_tp_box_2" providerId="OAuth2" clId="{EBCB81E0-28D4-41FC-B4CE-7DAD463157FD}" dt="2024-05-07T16:59:04.897" v="188" actId="1076"/>
          <ac:picMkLst>
            <pc:docMk/>
            <pc:sldMk cId="2324127671" sldId="1125"/>
            <ac:picMk id="8" creationId="{1685A713-7D5C-EE3C-51CA-D8752A7BE70C}"/>
          </ac:picMkLst>
        </pc:picChg>
        <pc:picChg chg="add mod modCrop">
          <ac:chgData name="" userId="227808252_tp_box_2" providerId="OAuth2" clId="{EBCB81E0-28D4-41FC-B4CE-7DAD463157FD}" dt="2024-05-07T16:59:14.918" v="189" actId="1076"/>
          <ac:picMkLst>
            <pc:docMk/>
            <pc:sldMk cId="2324127671" sldId="1125"/>
            <ac:picMk id="12" creationId="{160B9DEA-4F72-BA91-D693-C57D7AD6A353}"/>
          </ac:picMkLst>
        </pc:picChg>
      </pc:sldChg>
    </pc:docChg>
  </pc:docChgLst>
  <pc:docChgLst>
    <pc:chgData name="Kristin Hoeft" userId="227808252_tp_box_2" providerId="OAuth2" clId="{60C81A25-1920-4B14-9071-F7EB797AEA76}"/>
    <pc:docChg chg="modSld">
      <pc:chgData name="Kristin Hoeft" userId="227808252_tp_box_2" providerId="OAuth2" clId="{60C81A25-1920-4B14-9071-F7EB797AEA76}" dt="2024-03-04T23:59:06.709" v="24" actId="14100"/>
      <pc:docMkLst>
        <pc:docMk/>
      </pc:docMkLst>
      <pc:sldChg chg="addSp delSp modSp mod">
        <pc:chgData name="Kristin Hoeft" userId="227808252_tp_box_2" providerId="OAuth2" clId="{60C81A25-1920-4B14-9071-F7EB797AEA76}" dt="2024-03-04T23:59:06.709" v="24" actId="14100"/>
        <pc:sldMkLst>
          <pc:docMk/>
          <pc:sldMk cId="3165911461" sldId="469"/>
        </pc:sldMkLst>
        <pc:spChg chg="mod">
          <ac:chgData name="Kristin Hoeft" userId="227808252_tp_box_2" providerId="OAuth2" clId="{60C81A25-1920-4B14-9071-F7EB797AEA76}" dt="2024-03-04T23:58:39.056" v="21" actId="20577"/>
          <ac:spMkLst>
            <pc:docMk/>
            <pc:sldMk cId="3165911461" sldId="469"/>
            <ac:spMk id="5" creationId="{25D27CF6-1C84-9EAC-B875-3961D51B8DEA}"/>
          </ac:spMkLst>
        </pc:spChg>
        <pc:spChg chg="del">
          <ac:chgData name="Kristin Hoeft" userId="227808252_tp_box_2" providerId="OAuth2" clId="{60C81A25-1920-4B14-9071-F7EB797AEA76}" dt="2024-03-04T23:57:24.848" v="0"/>
          <ac:spMkLst>
            <pc:docMk/>
            <pc:sldMk cId="3165911461" sldId="469"/>
            <ac:spMk id="6" creationId="{A1A5F503-F427-66E9-2A59-696C9E35527D}"/>
          </ac:spMkLst>
        </pc:spChg>
        <pc:picChg chg="add mod modCrop">
          <ac:chgData name="Kristin Hoeft" userId="227808252_tp_box_2" providerId="OAuth2" clId="{60C81A25-1920-4B14-9071-F7EB797AEA76}" dt="2024-03-04T23:59:06.709" v="24" actId="14100"/>
          <ac:picMkLst>
            <pc:docMk/>
            <pc:sldMk cId="3165911461" sldId="469"/>
            <ac:picMk id="8" creationId="{2DE1102A-9B2A-5197-6B11-67DE5FCE85E3}"/>
          </ac:picMkLst>
        </pc:picChg>
      </pc:sldChg>
    </pc:docChg>
  </pc:docChgLst>
  <pc:docChgLst>
    <pc:chgData name="Khadijat Alli" clId="Web-{324C6344-7F39-407C-8218-36891FDBDD5B}"/>
    <pc:docChg chg="addSld modSld">
      <pc:chgData name="Khadijat Alli" userId="" providerId="" clId="Web-{324C6344-7F39-407C-8218-36891FDBDD5B}" dt="2024-05-07T01:21:42.297" v="32" actId="20577"/>
      <pc:docMkLst>
        <pc:docMk/>
      </pc:docMkLst>
      <pc:sldChg chg="modSp add">
        <pc:chgData name="Khadijat Alli" userId="" providerId="" clId="Web-{324C6344-7F39-407C-8218-36891FDBDD5B}" dt="2024-05-07T01:21:42.297" v="32" actId="20577"/>
        <pc:sldMkLst>
          <pc:docMk/>
          <pc:sldMk cId="3518350104" sldId="1123"/>
        </pc:sldMkLst>
        <pc:spChg chg="mod">
          <ac:chgData name="Khadijat Alli" userId="" providerId="" clId="Web-{324C6344-7F39-407C-8218-36891FDBDD5B}" dt="2024-05-07T01:21:42.297" v="32" actId="20577"/>
          <ac:spMkLst>
            <pc:docMk/>
            <pc:sldMk cId="3518350104" sldId="1123"/>
            <ac:spMk id="3" creationId="{BE49BACE-68F7-B4F3-AAFB-E84738B28B62}"/>
          </ac:spMkLst>
        </pc:spChg>
        <pc:spChg chg="mod">
          <ac:chgData name="Khadijat Alli" userId="" providerId="" clId="Web-{324C6344-7F39-407C-8218-36891FDBDD5B}" dt="2024-05-07T01:21:05.139" v="5" actId="1076"/>
          <ac:spMkLst>
            <pc:docMk/>
            <pc:sldMk cId="3518350104" sldId="1123"/>
            <ac:spMk id="8" creationId="{EA2B1A80-3FFD-64F7-42E9-0813127D0065}"/>
          </ac:spMkLst>
        </pc:spChg>
        <pc:spChg chg="mod">
          <ac:chgData name="Khadijat Alli" userId="" providerId="" clId="Web-{324C6344-7F39-407C-8218-36891FDBDD5B}" dt="2024-05-07T01:21:05.139" v="4" actId="1076"/>
          <ac:spMkLst>
            <pc:docMk/>
            <pc:sldMk cId="3518350104" sldId="1123"/>
            <ac:spMk id="10" creationId="{29532814-B822-E959-186E-82209F088F80}"/>
          </ac:spMkLst>
        </pc:spChg>
      </pc:sldChg>
      <pc:sldMasterChg chg="addSldLayout">
        <pc:chgData name="Khadijat Alli" userId="" providerId="" clId="Web-{324C6344-7F39-407C-8218-36891FDBDD5B}" dt="2024-05-07T01:20:21.450" v="0"/>
        <pc:sldMasterMkLst>
          <pc:docMk/>
          <pc:sldMasterMk cId="1366499222" sldId="2147483661"/>
        </pc:sldMasterMkLst>
        <pc:sldLayoutChg chg="add">
          <pc:chgData name="Khadijat Alli" userId="" providerId="" clId="Web-{324C6344-7F39-407C-8218-36891FDBDD5B}" dt="2024-05-07T01:20:21.450" v="0"/>
          <pc:sldLayoutMkLst>
            <pc:docMk/>
            <pc:sldMasterMk cId="1366499222" sldId="2147483661"/>
            <pc:sldLayoutMk cId="3892220088" sldId="2147483712"/>
          </pc:sldLayoutMkLst>
        </pc:sldLayoutChg>
      </pc:sldMasterChg>
    </pc:docChg>
  </pc:docChgLst>
  <pc:docChgLst>
    <pc:chgData name="Kristin Hoeft" userId="227808252_tp_box_2" providerId="OAuth2" clId="{12D609D5-1B63-47DF-96FC-C13A51B7B772}"/>
    <pc:docChg chg="custSel addSld modSld sldOrd">
      <pc:chgData name="Kristin Hoeft" userId="227808252_tp_box_2" providerId="OAuth2" clId="{12D609D5-1B63-47DF-96FC-C13A51B7B772}" dt="2024-03-05T00:22:18.537" v="123" actId="20577"/>
      <pc:docMkLst>
        <pc:docMk/>
      </pc:docMkLst>
      <pc:sldChg chg="modSp mod">
        <pc:chgData name="Kristin Hoeft" userId="227808252_tp_box_2" providerId="OAuth2" clId="{12D609D5-1B63-47DF-96FC-C13A51B7B772}" dt="2024-03-05T00:22:18.537" v="123" actId="20577"/>
        <pc:sldMkLst>
          <pc:docMk/>
          <pc:sldMk cId="3165911461" sldId="469"/>
        </pc:sldMkLst>
        <pc:spChg chg="mod">
          <ac:chgData name="Kristin Hoeft" userId="227808252_tp_box_2" providerId="OAuth2" clId="{12D609D5-1B63-47DF-96FC-C13A51B7B772}" dt="2024-03-05T00:22:18.537" v="123" actId="20577"/>
          <ac:spMkLst>
            <pc:docMk/>
            <pc:sldMk cId="3165911461" sldId="469"/>
            <ac:spMk id="4" creationId="{B12BEC61-9E6B-4264-621B-B32ADB1EC54B}"/>
          </ac:spMkLst>
        </pc:spChg>
      </pc:sldChg>
      <pc:sldChg chg="addSp delSp modSp new mod ord">
        <pc:chgData name="Kristin Hoeft" userId="227808252_tp_box_2" providerId="OAuth2" clId="{12D609D5-1B63-47DF-96FC-C13A51B7B772}" dt="2024-03-05T00:22:09.181" v="115" actId="14100"/>
        <pc:sldMkLst>
          <pc:docMk/>
          <pc:sldMk cId="2617732855" sldId="470"/>
        </pc:sldMkLst>
        <pc:spChg chg="mod">
          <ac:chgData name="Kristin Hoeft" userId="227808252_tp_box_2" providerId="OAuth2" clId="{12D609D5-1B63-47DF-96FC-C13A51B7B772}" dt="2024-03-05T00:13:54.473" v="25" actId="20577"/>
          <ac:spMkLst>
            <pc:docMk/>
            <pc:sldMk cId="2617732855" sldId="470"/>
            <ac:spMk id="4" creationId="{04543E11-6FFC-9480-8B33-B8B6D45AFCAB}"/>
          </ac:spMkLst>
        </pc:spChg>
        <pc:spChg chg="mod">
          <ac:chgData name="Kristin Hoeft" userId="227808252_tp_box_2" providerId="OAuth2" clId="{12D609D5-1B63-47DF-96FC-C13A51B7B772}" dt="2024-03-05T00:21:44.425" v="41" actId="20577"/>
          <ac:spMkLst>
            <pc:docMk/>
            <pc:sldMk cId="2617732855" sldId="470"/>
            <ac:spMk id="5" creationId="{21711DCA-F8E2-8A39-5455-0DBBEE297B35}"/>
          </ac:spMkLst>
        </pc:spChg>
        <pc:spChg chg="del">
          <ac:chgData name="Kristin Hoeft" userId="227808252_tp_box_2" providerId="OAuth2" clId="{12D609D5-1B63-47DF-96FC-C13A51B7B772}" dt="2024-03-05T00:21:36.712" v="26"/>
          <ac:spMkLst>
            <pc:docMk/>
            <pc:sldMk cId="2617732855" sldId="470"/>
            <ac:spMk id="6" creationId="{742C5E03-2ABD-E7DD-1886-4268E77D2EDD}"/>
          </ac:spMkLst>
        </pc:spChg>
        <pc:spChg chg="mod">
          <ac:chgData name="Kristin Hoeft" userId="227808252_tp_box_2" providerId="OAuth2" clId="{12D609D5-1B63-47DF-96FC-C13A51B7B772}" dt="2024-03-05T00:22:09.181" v="115" actId="14100"/>
          <ac:spMkLst>
            <pc:docMk/>
            <pc:sldMk cId="2617732855" sldId="470"/>
            <ac:spMk id="7" creationId="{59368852-55AA-0107-B4F1-AF929E38A9B9}"/>
          </ac:spMkLst>
        </pc:spChg>
        <pc:picChg chg="add mod">
          <ac:chgData name="Kristin Hoeft" userId="227808252_tp_box_2" providerId="OAuth2" clId="{12D609D5-1B63-47DF-96FC-C13A51B7B772}" dt="2024-03-05T00:21:47.331" v="42" actId="1076"/>
          <ac:picMkLst>
            <pc:docMk/>
            <pc:sldMk cId="2617732855" sldId="470"/>
            <ac:picMk id="1026" creationId="{6813B6C0-9AB6-D1D7-ABCF-FAF30855BC27}"/>
          </ac:picMkLst>
        </pc:picChg>
      </pc:sldChg>
    </pc:docChg>
  </pc:docChgLst>
  <pc:docChgLst>
    <pc:chgData name="Kristin Hoeft" userId="227808252_tp_box_2" providerId="OAuth2" clId="{DBCB6BC1-C81F-48C2-AF01-954592B42FD6}"/>
    <pc:docChg chg="custSel addSld delSld modSld sldOrd">
      <pc:chgData name="Kristin Hoeft" userId="227808252_tp_box_2" providerId="OAuth2" clId="{DBCB6BC1-C81F-48C2-AF01-954592B42FD6}" dt="2024-03-05T22:22:49.148" v="87" actId="5793"/>
      <pc:docMkLst>
        <pc:docMk/>
      </pc:docMkLst>
      <pc:sldChg chg="modSp mod">
        <pc:chgData name="Kristin Hoeft" userId="227808252_tp_box_2" providerId="OAuth2" clId="{DBCB6BC1-C81F-48C2-AF01-954592B42FD6}" dt="2024-03-05T22:22:49.148" v="87" actId="5793"/>
        <pc:sldMkLst>
          <pc:docMk/>
          <pc:sldMk cId="1417457035" sldId="327"/>
        </pc:sldMkLst>
        <pc:spChg chg="mod">
          <ac:chgData name="Kristin Hoeft" userId="227808252_tp_box_2" providerId="OAuth2" clId="{DBCB6BC1-C81F-48C2-AF01-954592B42FD6}" dt="2024-03-05T22:22:49.148" v="87" actId="5793"/>
          <ac:spMkLst>
            <pc:docMk/>
            <pc:sldMk cId="1417457035" sldId="327"/>
            <ac:spMk id="6" creationId="{F664B216-234B-4930-08A4-16C46A939570}"/>
          </ac:spMkLst>
        </pc:spChg>
      </pc:sldChg>
      <pc:sldChg chg="new del">
        <pc:chgData name="Kristin Hoeft" userId="227808252_tp_box_2" providerId="OAuth2" clId="{DBCB6BC1-C81F-48C2-AF01-954592B42FD6}" dt="2024-03-05T22:22:09.206" v="4" actId="47"/>
        <pc:sldMkLst>
          <pc:docMk/>
          <pc:sldMk cId="2875398580" sldId="471"/>
        </pc:sldMkLst>
      </pc:sldChg>
      <pc:sldChg chg="modSp new del mod ord">
        <pc:chgData name="Kristin Hoeft" userId="227808252_tp_box_2" providerId="OAuth2" clId="{DBCB6BC1-C81F-48C2-AF01-954592B42FD6}" dt="2024-03-05T22:22:20.382" v="16" actId="47"/>
        <pc:sldMkLst>
          <pc:docMk/>
          <pc:sldMk cId="2602564634" sldId="472"/>
        </pc:sldMkLst>
        <pc:spChg chg="mod">
          <ac:chgData name="Kristin Hoeft" userId="227808252_tp_box_2" providerId="OAuth2" clId="{DBCB6BC1-C81F-48C2-AF01-954592B42FD6}" dt="2024-03-05T22:22:18.411" v="15" actId="20577"/>
          <ac:spMkLst>
            <pc:docMk/>
            <pc:sldMk cId="2602564634" sldId="472"/>
            <ac:spMk id="4" creationId="{D595944D-63E7-AF88-D675-71F5A8BFB354}"/>
          </ac:spMkLst>
        </pc:spChg>
      </pc:sldChg>
    </pc:docChg>
  </pc:docChgLst>
  <pc:docChgLst>
    <pc:chgData userId="265436537_tp_box_2" providerId="OAuth2" clId="{8B0A8848-501E-49BE-B1B8-ACDC5B66191C}"/>
    <pc:docChg chg="custSel modSld">
      <pc:chgData name="" userId="265436537_tp_box_2" providerId="OAuth2" clId="{8B0A8848-501E-49BE-B1B8-ACDC5B66191C}" dt="2024-03-04T17:26:17.373" v="904" actId="20577"/>
      <pc:docMkLst>
        <pc:docMk/>
      </pc:docMkLst>
      <pc:sldChg chg="modSp mod modNotesTx">
        <pc:chgData name="" userId="265436537_tp_box_2" providerId="OAuth2" clId="{8B0A8848-501E-49BE-B1B8-ACDC5B66191C}" dt="2024-03-04T17:26:17.373" v="904" actId="20577"/>
        <pc:sldMkLst>
          <pc:docMk/>
          <pc:sldMk cId="3641377845" sldId="465"/>
        </pc:sldMkLst>
        <pc:spChg chg="mod">
          <ac:chgData name="" userId="265436537_tp_box_2" providerId="OAuth2" clId="{8B0A8848-501E-49BE-B1B8-ACDC5B66191C}" dt="2024-03-04T17:26:07.101" v="898" actId="114"/>
          <ac:spMkLst>
            <pc:docMk/>
            <pc:sldMk cId="3641377845" sldId="465"/>
            <ac:spMk id="6" creationId="{5B91DEBA-319A-9E51-E1E1-62B977E3CE4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789B5-B91C-48F1-9EB8-F6AF2EC664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ACDD67-ABAC-4DAE-B148-4D14B66FCDCC}">
      <dgm:prSet custT="1"/>
      <dgm:spPr/>
      <dgm:t>
        <a:bodyPr/>
        <a:lstStyle/>
        <a:p>
          <a:pPr algn="l"/>
          <a:r>
            <a:rPr lang="en-US" sz="1700" b="0" i="0" dirty="0">
              <a:latin typeface="Arial" panose="020B0604020202020204" pitchFamily="34" charset="0"/>
              <a:cs typeface="Arial" panose="020B0604020202020204" pitchFamily="34" charset="0"/>
            </a:rPr>
            <a:t>Small group learning collaboratives 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317F8-802A-43E1-84F0-D9D17DA179B0}" type="parTrans" cxnId="{1774AC44-5ABC-4ADE-84F3-0BBF76CAE470}">
      <dgm:prSet/>
      <dgm:spPr/>
      <dgm:t>
        <a:bodyPr/>
        <a:lstStyle/>
        <a:p>
          <a:endParaRPr lang="en-US"/>
        </a:p>
      </dgm:t>
    </dgm:pt>
    <dgm:pt modelId="{F2DA6171-0BF3-4C80-857D-D589FDF5C7BC}" type="sibTrans" cxnId="{1774AC44-5ABC-4ADE-84F3-0BBF76CAE470}">
      <dgm:prSet/>
      <dgm:spPr/>
      <dgm:t>
        <a:bodyPr/>
        <a:lstStyle/>
        <a:p>
          <a:endParaRPr lang="en-US"/>
        </a:p>
      </dgm:t>
    </dgm:pt>
    <dgm:pt modelId="{73FFDC02-F8DC-44F9-82C1-096156BC5FE5}">
      <dgm:prSet custT="1"/>
      <dgm:spPr/>
      <dgm:t>
        <a:bodyPr/>
        <a:lstStyle/>
        <a:p>
          <a:r>
            <a:rPr lang="en-GB" sz="1700" b="0" i="0" dirty="0">
              <a:latin typeface="Arial" panose="020B0604020202020204" pitchFamily="34" charset="0"/>
              <a:cs typeface="Arial" panose="020B0604020202020204" pitchFamily="34" charset="0"/>
            </a:rPr>
            <a:t>Aims to facilitate LOHPs’ implementation of school dental programs 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F3D829-8227-42CD-A6CC-AEDBB77F4B14}" type="parTrans" cxnId="{2367ACEA-E97C-4EA0-8348-7EAAFC843E73}">
      <dgm:prSet/>
      <dgm:spPr/>
      <dgm:t>
        <a:bodyPr/>
        <a:lstStyle/>
        <a:p>
          <a:endParaRPr lang="en-US"/>
        </a:p>
      </dgm:t>
    </dgm:pt>
    <dgm:pt modelId="{BE7D9FD2-58F7-44E4-817A-E482A3716BCD}" type="sibTrans" cxnId="{2367ACEA-E97C-4EA0-8348-7EAAFC843E73}">
      <dgm:prSet/>
      <dgm:spPr/>
      <dgm:t>
        <a:bodyPr/>
        <a:lstStyle/>
        <a:p>
          <a:endParaRPr lang="en-US"/>
        </a:p>
      </dgm:t>
    </dgm:pt>
    <dgm:pt modelId="{3D946BF7-A737-4757-8ECE-66D24B2FE05F}">
      <dgm:prSet custT="1"/>
      <dgm:spPr/>
      <dgm:t>
        <a:bodyPr/>
        <a:lstStyle/>
        <a:p>
          <a:r>
            <a:rPr lang="en-GB" sz="1700" b="0" i="0" dirty="0">
              <a:latin typeface="Arial" panose="020B0604020202020204" pitchFamily="34" charset="0"/>
              <a:cs typeface="Arial" panose="020B0604020202020204" pitchFamily="34" charset="0"/>
            </a:rPr>
            <a:t>* Interactive * practice-based * encourages cross-learning and resource-sharing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0BD1C-7C6A-45AE-BDB2-74492A049486}" type="parTrans" cxnId="{0680B540-AF2B-484F-8BFF-5FB0581F61F8}">
      <dgm:prSet/>
      <dgm:spPr/>
      <dgm:t>
        <a:bodyPr/>
        <a:lstStyle/>
        <a:p>
          <a:endParaRPr lang="en-US"/>
        </a:p>
      </dgm:t>
    </dgm:pt>
    <dgm:pt modelId="{15A5F5DC-0F31-4ED7-AE48-46E824FBAA81}" type="sibTrans" cxnId="{0680B540-AF2B-484F-8BFF-5FB0581F61F8}">
      <dgm:prSet/>
      <dgm:spPr/>
      <dgm:t>
        <a:bodyPr/>
        <a:lstStyle/>
        <a:p>
          <a:endParaRPr lang="en-US"/>
        </a:p>
      </dgm:t>
    </dgm:pt>
    <dgm:pt modelId="{B49C8035-0DF1-4185-8FE5-3050722BD3BE}">
      <dgm:prSet custT="1"/>
      <dgm:spPr/>
      <dgm:t>
        <a:bodyPr/>
        <a:lstStyle/>
        <a:p>
          <a:r>
            <a:rPr lang="en-GB" sz="1700" b="0" i="0" dirty="0">
              <a:latin typeface="Arial" panose="020B0604020202020204" pitchFamily="34" charset="0"/>
              <a:cs typeface="Arial" panose="020B0604020202020204" pitchFamily="34" charset="0"/>
            </a:rPr>
            <a:t>Guidance and facilitation by experts 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DCC844-7EA0-41DF-A744-537BD75E3034}" type="parTrans" cxnId="{941E67A1-E195-41DD-96C4-5CB7FC737BD3}">
      <dgm:prSet/>
      <dgm:spPr/>
      <dgm:t>
        <a:bodyPr/>
        <a:lstStyle/>
        <a:p>
          <a:endParaRPr lang="en-US"/>
        </a:p>
      </dgm:t>
    </dgm:pt>
    <dgm:pt modelId="{7E56C85F-B3EB-4C2F-8589-51EE65FDBA9B}" type="sibTrans" cxnId="{941E67A1-E195-41DD-96C4-5CB7FC737BD3}">
      <dgm:prSet/>
      <dgm:spPr/>
      <dgm:t>
        <a:bodyPr/>
        <a:lstStyle/>
        <a:p>
          <a:endParaRPr lang="en-US"/>
        </a:p>
      </dgm:t>
    </dgm:pt>
    <dgm:pt modelId="{A10283B4-C4A3-4035-8E79-CD79BCEC981D}">
      <dgm:prSet custT="1"/>
      <dgm:spPr/>
      <dgm:t>
        <a:bodyPr/>
        <a:lstStyle/>
        <a:p>
          <a:r>
            <a:rPr lang="en-GB" sz="1700" b="0" i="0" dirty="0">
              <a:latin typeface="Arial" panose="020B0604020202020204" pitchFamily="34" charset="0"/>
              <a:cs typeface="Arial" panose="020B0604020202020204" pitchFamily="34" charset="0"/>
            </a:rPr>
            <a:t>Monthly meetings for 4-5 months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28289-E26D-4E51-84AB-87AE977C3EAB}" type="parTrans" cxnId="{4E4807B3-0DD7-4304-9848-C4745B6D9D49}">
      <dgm:prSet/>
      <dgm:spPr/>
      <dgm:t>
        <a:bodyPr/>
        <a:lstStyle/>
        <a:p>
          <a:endParaRPr lang="en-US"/>
        </a:p>
      </dgm:t>
    </dgm:pt>
    <dgm:pt modelId="{A7064673-6430-435A-91BE-0F95DFC2BF48}" type="sibTrans" cxnId="{4E4807B3-0DD7-4304-9848-C4745B6D9D49}">
      <dgm:prSet/>
      <dgm:spPr/>
      <dgm:t>
        <a:bodyPr/>
        <a:lstStyle/>
        <a:p>
          <a:endParaRPr lang="en-US"/>
        </a:p>
      </dgm:t>
    </dgm:pt>
    <dgm:pt modelId="{2889D472-B8CA-493A-865D-612B3ADA6648}">
      <dgm:prSet custT="1"/>
      <dgm:spPr/>
      <dgm:t>
        <a:bodyPr/>
        <a:lstStyle/>
        <a:p>
          <a:r>
            <a:rPr lang="en-US" sz="1700" b="0" i="0" dirty="0">
              <a:latin typeface="Arial" panose="020B0604020202020204" pitchFamily="34" charset="0"/>
              <a:cs typeface="Arial" panose="020B0604020202020204" pitchFamily="34" charset="0"/>
            </a:rPr>
            <a:t>Please fill out the survey to sign up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8BCD55-217E-4CE9-BB42-803B7A85D090}" type="parTrans" cxnId="{1571FD04-18A8-44AC-9C4D-CBFF183E3D12}">
      <dgm:prSet/>
      <dgm:spPr/>
      <dgm:t>
        <a:bodyPr/>
        <a:lstStyle/>
        <a:p>
          <a:endParaRPr lang="en-US"/>
        </a:p>
      </dgm:t>
    </dgm:pt>
    <dgm:pt modelId="{06978BB8-A3FB-421B-8C6E-9030EC4E1D55}" type="sibTrans" cxnId="{1571FD04-18A8-44AC-9C4D-CBFF183E3D12}">
      <dgm:prSet/>
      <dgm:spPr/>
      <dgm:t>
        <a:bodyPr/>
        <a:lstStyle/>
        <a:p>
          <a:endParaRPr lang="en-US"/>
        </a:p>
      </dgm:t>
    </dgm:pt>
    <dgm:pt modelId="{D4D6D2BD-837B-1E49-AFA4-9F101863D4A3}" type="pres">
      <dgm:prSet presAssocID="{DB2789B5-B91C-48F1-9EB8-F6AF2EC66458}" presName="vert0" presStyleCnt="0">
        <dgm:presLayoutVars>
          <dgm:dir/>
          <dgm:animOne val="branch"/>
          <dgm:animLvl val="lvl"/>
        </dgm:presLayoutVars>
      </dgm:prSet>
      <dgm:spPr/>
    </dgm:pt>
    <dgm:pt modelId="{CED356E3-576B-A349-AC65-097BD40AF6DC}" type="pres">
      <dgm:prSet presAssocID="{04ACDD67-ABAC-4DAE-B148-4D14B66FCDCC}" presName="thickLine" presStyleLbl="alignNode1" presStyleIdx="0" presStyleCnt="6"/>
      <dgm:spPr/>
    </dgm:pt>
    <dgm:pt modelId="{5ECEE7F8-5E10-714A-84D7-18B2895326A9}" type="pres">
      <dgm:prSet presAssocID="{04ACDD67-ABAC-4DAE-B148-4D14B66FCDCC}" presName="horz1" presStyleCnt="0"/>
      <dgm:spPr/>
    </dgm:pt>
    <dgm:pt modelId="{0A8076CD-EA53-6045-A14E-93D9564CBC64}" type="pres">
      <dgm:prSet presAssocID="{04ACDD67-ABAC-4DAE-B148-4D14B66FCDCC}" presName="tx1" presStyleLbl="revTx" presStyleIdx="0" presStyleCnt="6"/>
      <dgm:spPr/>
    </dgm:pt>
    <dgm:pt modelId="{B6EAACCE-01A7-9241-B7EC-5AF09612D31D}" type="pres">
      <dgm:prSet presAssocID="{04ACDD67-ABAC-4DAE-B148-4D14B66FCDCC}" presName="vert1" presStyleCnt="0"/>
      <dgm:spPr/>
    </dgm:pt>
    <dgm:pt modelId="{42C6045C-1151-F440-936F-308087E94962}" type="pres">
      <dgm:prSet presAssocID="{73FFDC02-F8DC-44F9-82C1-096156BC5FE5}" presName="thickLine" presStyleLbl="alignNode1" presStyleIdx="1" presStyleCnt="6"/>
      <dgm:spPr/>
    </dgm:pt>
    <dgm:pt modelId="{260BDAA0-6B8A-BE41-B53D-D84050DD4A96}" type="pres">
      <dgm:prSet presAssocID="{73FFDC02-F8DC-44F9-82C1-096156BC5FE5}" presName="horz1" presStyleCnt="0"/>
      <dgm:spPr/>
    </dgm:pt>
    <dgm:pt modelId="{E7231D9E-34AB-A74D-B639-805276F51B51}" type="pres">
      <dgm:prSet presAssocID="{73FFDC02-F8DC-44F9-82C1-096156BC5FE5}" presName="tx1" presStyleLbl="revTx" presStyleIdx="1" presStyleCnt="6"/>
      <dgm:spPr/>
    </dgm:pt>
    <dgm:pt modelId="{45215200-3E64-CB4D-A61B-41F44A1C5A4B}" type="pres">
      <dgm:prSet presAssocID="{73FFDC02-F8DC-44F9-82C1-096156BC5FE5}" presName="vert1" presStyleCnt="0"/>
      <dgm:spPr/>
    </dgm:pt>
    <dgm:pt modelId="{78470B86-6416-E24C-8D3C-C1D3CF4FB171}" type="pres">
      <dgm:prSet presAssocID="{3D946BF7-A737-4757-8ECE-66D24B2FE05F}" presName="thickLine" presStyleLbl="alignNode1" presStyleIdx="2" presStyleCnt="6"/>
      <dgm:spPr/>
    </dgm:pt>
    <dgm:pt modelId="{2424B385-9E7E-CE4E-94DC-1E009027F86C}" type="pres">
      <dgm:prSet presAssocID="{3D946BF7-A737-4757-8ECE-66D24B2FE05F}" presName="horz1" presStyleCnt="0"/>
      <dgm:spPr/>
    </dgm:pt>
    <dgm:pt modelId="{12461AF9-2E61-114A-8208-EB78AD5AAC94}" type="pres">
      <dgm:prSet presAssocID="{3D946BF7-A737-4757-8ECE-66D24B2FE05F}" presName="tx1" presStyleLbl="revTx" presStyleIdx="2" presStyleCnt="6"/>
      <dgm:spPr/>
    </dgm:pt>
    <dgm:pt modelId="{903D0107-7D96-FF4B-91A6-002F19A5B29C}" type="pres">
      <dgm:prSet presAssocID="{3D946BF7-A737-4757-8ECE-66D24B2FE05F}" presName="vert1" presStyleCnt="0"/>
      <dgm:spPr/>
    </dgm:pt>
    <dgm:pt modelId="{0A051DC9-3797-4A4C-9B3B-3AA1B9110062}" type="pres">
      <dgm:prSet presAssocID="{B49C8035-0DF1-4185-8FE5-3050722BD3BE}" presName="thickLine" presStyleLbl="alignNode1" presStyleIdx="3" presStyleCnt="6"/>
      <dgm:spPr/>
    </dgm:pt>
    <dgm:pt modelId="{AEB2A7C7-52F3-1246-89B7-D1CE75D75C7B}" type="pres">
      <dgm:prSet presAssocID="{B49C8035-0DF1-4185-8FE5-3050722BD3BE}" presName="horz1" presStyleCnt="0"/>
      <dgm:spPr/>
    </dgm:pt>
    <dgm:pt modelId="{88205D07-83FA-8443-B645-45D13C704C26}" type="pres">
      <dgm:prSet presAssocID="{B49C8035-0DF1-4185-8FE5-3050722BD3BE}" presName="tx1" presStyleLbl="revTx" presStyleIdx="3" presStyleCnt="6"/>
      <dgm:spPr/>
    </dgm:pt>
    <dgm:pt modelId="{3A61F402-E56C-FF40-B54C-6049A15F16E9}" type="pres">
      <dgm:prSet presAssocID="{B49C8035-0DF1-4185-8FE5-3050722BD3BE}" presName="vert1" presStyleCnt="0"/>
      <dgm:spPr/>
    </dgm:pt>
    <dgm:pt modelId="{63D528D3-4354-7143-ADF5-CDF0B0A9F4CE}" type="pres">
      <dgm:prSet presAssocID="{A10283B4-C4A3-4035-8E79-CD79BCEC981D}" presName="thickLine" presStyleLbl="alignNode1" presStyleIdx="4" presStyleCnt="6"/>
      <dgm:spPr/>
    </dgm:pt>
    <dgm:pt modelId="{2BB4432A-50DE-D241-8792-CBBCE66A512B}" type="pres">
      <dgm:prSet presAssocID="{A10283B4-C4A3-4035-8E79-CD79BCEC981D}" presName="horz1" presStyleCnt="0"/>
      <dgm:spPr/>
    </dgm:pt>
    <dgm:pt modelId="{400D6772-4A6F-F245-A861-61897FC867E9}" type="pres">
      <dgm:prSet presAssocID="{A10283B4-C4A3-4035-8E79-CD79BCEC981D}" presName="tx1" presStyleLbl="revTx" presStyleIdx="4" presStyleCnt="6"/>
      <dgm:spPr/>
    </dgm:pt>
    <dgm:pt modelId="{473169A5-FCE3-A341-A8E1-38563F73AB4F}" type="pres">
      <dgm:prSet presAssocID="{A10283B4-C4A3-4035-8E79-CD79BCEC981D}" presName="vert1" presStyleCnt="0"/>
      <dgm:spPr/>
    </dgm:pt>
    <dgm:pt modelId="{E1277B0E-0E04-AC43-9B71-377668B7A8C0}" type="pres">
      <dgm:prSet presAssocID="{2889D472-B8CA-493A-865D-612B3ADA6648}" presName="thickLine" presStyleLbl="alignNode1" presStyleIdx="5" presStyleCnt="6"/>
      <dgm:spPr/>
    </dgm:pt>
    <dgm:pt modelId="{5E34A0C5-B7E8-2741-A86D-5D1F56E4B502}" type="pres">
      <dgm:prSet presAssocID="{2889D472-B8CA-493A-865D-612B3ADA6648}" presName="horz1" presStyleCnt="0"/>
      <dgm:spPr/>
    </dgm:pt>
    <dgm:pt modelId="{CCE617FF-3177-2648-8C78-33595F6A6A69}" type="pres">
      <dgm:prSet presAssocID="{2889D472-B8CA-493A-865D-612B3ADA6648}" presName="tx1" presStyleLbl="revTx" presStyleIdx="5" presStyleCnt="6"/>
      <dgm:spPr/>
    </dgm:pt>
    <dgm:pt modelId="{DF261E50-11D2-914C-872C-6BF034F71297}" type="pres">
      <dgm:prSet presAssocID="{2889D472-B8CA-493A-865D-612B3ADA6648}" presName="vert1" presStyleCnt="0"/>
      <dgm:spPr/>
    </dgm:pt>
  </dgm:ptLst>
  <dgm:cxnLst>
    <dgm:cxn modelId="{1571FD04-18A8-44AC-9C4D-CBFF183E3D12}" srcId="{DB2789B5-B91C-48F1-9EB8-F6AF2EC66458}" destId="{2889D472-B8CA-493A-865D-612B3ADA6648}" srcOrd="5" destOrd="0" parTransId="{A58BCD55-217E-4CE9-BB42-803B7A85D090}" sibTransId="{06978BB8-A3FB-421B-8C6E-9030EC4E1D55}"/>
    <dgm:cxn modelId="{99FA2611-C0B3-E544-8E2C-EB938D97F2F9}" type="presOf" srcId="{A10283B4-C4A3-4035-8E79-CD79BCEC981D}" destId="{400D6772-4A6F-F245-A861-61897FC867E9}" srcOrd="0" destOrd="0" presId="urn:microsoft.com/office/officeart/2008/layout/LinedList"/>
    <dgm:cxn modelId="{313A7F40-375A-9342-A01F-3F86997C7037}" type="presOf" srcId="{DB2789B5-B91C-48F1-9EB8-F6AF2EC66458}" destId="{D4D6D2BD-837B-1E49-AFA4-9F101863D4A3}" srcOrd="0" destOrd="0" presId="urn:microsoft.com/office/officeart/2008/layout/LinedList"/>
    <dgm:cxn modelId="{0680B540-AF2B-484F-8BFF-5FB0581F61F8}" srcId="{DB2789B5-B91C-48F1-9EB8-F6AF2EC66458}" destId="{3D946BF7-A737-4757-8ECE-66D24B2FE05F}" srcOrd="2" destOrd="0" parTransId="{FAF0BD1C-7C6A-45AE-BDB2-74492A049486}" sibTransId="{15A5F5DC-0F31-4ED7-AE48-46E824FBAA81}"/>
    <dgm:cxn modelId="{F9F84860-829F-6E4B-8A15-2337AB22CCA2}" type="presOf" srcId="{2889D472-B8CA-493A-865D-612B3ADA6648}" destId="{CCE617FF-3177-2648-8C78-33595F6A6A69}" srcOrd="0" destOrd="0" presId="urn:microsoft.com/office/officeart/2008/layout/LinedList"/>
    <dgm:cxn modelId="{1774AC44-5ABC-4ADE-84F3-0BBF76CAE470}" srcId="{DB2789B5-B91C-48F1-9EB8-F6AF2EC66458}" destId="{04ACDD67-ABAC-4DAE-B148-4D14B66FCDCC}" srcOrd="0" destOrd="0" parTransId="{BE5317F8-802A-43E1-84F0-D9D17DA179B0}" sibTransId="{F2DA6171-0BF3-4C80-857D-D589FDF5C7BC}"/>
    <dgm:cxn modelId="{2144006C-A548-CA43-8B46-4088BDB21A40}" type="presOf" srcId="{73FFDC02-F8DC-44F9-82C1-096156BC5FE5}" destId="{E7231D9E-34AB-A74D-B639-805276F51B51}" srcOrd="0" destOrd="0" presId="urn:microsoft.com/office/officeart/2008/layout/LinedList"/>
    <dgm:cxn modelId="{564B3986-EB95-8C4E-A9FF-2718D08B9800}" type="presOf" srcId="{3D946BF7-A737-4757-8ECE-66D24B2FE05F}" destId="{12461AF9-2E61-114A-8208-EB78AD5AAC94}" srcOrd="0" destOrd="0" presId="urn:microsoft.com/office/officeart/2008/layout/LinedList"/>
    <dgm:cxn modelId="{941E67A1-E195-41DD-96C4-5CB7FC737BD3}" srcId="{DB2789B5-B91C-48F1-9EB8-F6AF2EC66458}" destId="{B49C8035-0DF1-4185-8FE5-3050722BD3BE}" srcOrd="3" destOrd="0" parTransId="{17DCC844-7EA0-41DF-A744-537BD75E3034}" sibTransId="{7E56C85F-B3EB-4C2F-8589-51EE65FDBA9B}"/>
    <dgm:cxn modelId="{4E4807B3-0DD7-4304-9848-C4745B6D9D49}" srcId="{DB2789B5-B91C-48F1-9EB8-F6AF2EC66458}" destId="{A10283B4-C4A3-4035-8E79-CD79BCEC981D}" srcOrd="4" destOrd="0" parTransId="{F3E28289-E26D-4E51-84AB-87AE977C3EAB}" sibTransId="{A7064673-6430-435A-91BE-0F95DFC2BF48}"/>
    <dgm:cxn modelId="{8D01DED4-2B3C-3446-AB62-B55B3C110C02}" type="presOf" srcId="{B49C8035-0DF1-4185-8FE5-3050722BD3BE}" destId="{88205D07-83FA-8443-B645-45D13C704C26}" srcOrd="0" destOrd="0" presId="urn:microsoft.com/office/officeart/2008/layout/LinedList"/>
    <dgm:cxn modelId="{B884B5D5-3B45-D84C-8099-0BB544BDEA4B}" type="presOf" srcId="{04ACDD67-ABAC-4DAE-B148-4D14B66FCDCC}" destId="{0A8076CD-EA53-6045-A14E-93D9564CBC64}" srcOrd="0" destOrd="0" presId="urn:microsoft.com/office/officeart/2008/layout/LinedList"/>
    <dgm:cxn modelId="{2367ACEA-E97C-4EA0-8348-7EAAFC843E73}" srcId="{DB2789B5-B91C-48F1-9EB8-F6AF2EC66458}" destId="{73FFDC02-F8DC-44F9-82C1-096156BC5FE5}" srcOrd="1" destOrd="0" parTransId="{7BF3D829-8227-42CD-A6CC-AEDBB77F4B14}" sibTransId="{BE7D9FD2-58F7-44E4-817A-E482A3716BCD}"/>
    <dgm:cxn modelId="{D801F387-5BE0-6D4C-BC35-9F08959F5FD6}" type="presParOf" srcId="{D4D6D2BD-837B-1E49-AFA4-9F101863D4A3}" destId="{CED356E3-576B-A349-AC65-097BD40AF6DC}" srcOrd="0" destOrd="0" presId="urn:microsoft.com/office/officeart/2008/layout/LinedList"/>
    <dgm:cxn modelId="{FDFF3A92-55E3-7845-8ED8-582CFC47B027}" type="presParOf" srcId="{D4D6D2BD-837B-1E49-AFA4-9F101863D4A3}" destId="{5ECEE7F8-5E10-714A-84D7-18B2895326A9}" srcOrd="1" destOrd="0" presId="urn:microsoft.com/office/officeart/2008/layout/LinedList"/>
    <dgm:cxn modelId="{F3FF24A8-46FA-7A42-9D19-775F6D7D2D75}" type="presParOf" srcId="{5ECEE7F8-5E10-714A-84D7-18B2895326A9}" destId="{0A8076CD-EA53-6045-A14E-93D9564CBC64}" srcOrd="0" destOrd="0" presId="urn:microsoft.com/office/officeart/2008/layout/LinedList"/>
    <dgm:cxn modelId="{166DDF46-F1EF-E149-83FE-4E6B140D2149}" type="presParOf" srcId="{5ECEE7F8-5E10-714A-84D7-18B2895326A9}" destId="{B6EAACCE-01A7-9241-B7EC-5AF09612D31D}" srcOrd="1" destOrd="0" presId="urn:microsoft.com/office/officeart/2008/layout/LinedList"/>
    <dgm:cxn modelId="{180C1679-5588-7C41-824D-5DCB2E094327}" type="presParOf" srcId="{D4D6D2BD-837B-1E49-AFA4-9F101863D4A3}" destId="{42C6045C-1151-F440-936F-308087E94962}" srcOrd="2" destOrd="0" presId="urn:microsoft.com/office/officeart/2008/layout/LinedList"/>
    <dgm:cxn modelId="{59CA2C8C-9545-F44D-AB5D-9F7C985B4188}" type="presParOf" srcId="{D4D6D2BD-837B-1E49-AFA4-9F101863D4A3}" destId="{260BDAA0-6B8A-BE41-B53D-D84050DD4A96}" srcOrd="3" destOrd="0" presId="urn:microsoft.com/office/officeart/2008/layout/LinedList"/>
    <dgm:cxn modelId="{6755ED81-D328-284B-9B79-29A42C40DD5A}" type="presParOf" srcId="{260BDAA0-6B8A-BE41-B53D-D84050DD4A96}" destId="{E7231D9E-34AB-A74D-B639-805276F51B51}" srcOrd="0" destOrd="0" presId="urn:microsoft.com/office/officeart/2008/layout/LinedList"/>
    <dgm:cxn modelId="{B89EC7F1-3D18-CB4F-BF3B-8BC095DCDD37}" type="presParOf" srcId="{260BDAA0-6B8A-BE41-B53D-D84050DD4A96}" destId="{45215200-3E64-CB4D-A61B-41F44A1C5A4B}" srcOrd="1" destOrd="0" presId="urn:microsoft.com/office/officeart/2008/layout/LinedList"/>
    <dgm:cxn modelId="{35CCA21A-0398-CE46-88BC-E18B43D9A4E9}" type="presParOf" srcId="{D4D6D2BD-837B-1E49-AFA4-9F101863D4A3}" destId="{78470B86-6416-E24C-8D3C-C1D3CF4FB171}" srcOrd="4" destOrd="0" presId="urn:microsoft.com/office/officeart/2008/layout/LinedList"/>
    <dgm:cxn modelId="{6605FB83-1633-894E-866A-F6BD846DA756}" type="presParOf" srcId="{D4D6D2BD-837B-1E49-AFA4-9F101863D4A3}" destId="{2424B385-9E7E-CE4E-94DC-1E009027F86C}" srcOrd="5" destOrd="0" presId="urn:microsoft.com/office/officeart/2008/layout/LinedList"/>
    <dgm:cxn modelId="{DC3DE081-5228-C845-BBC2-247B180321D6}" type="presParOf" srcId="{2424B385-9E7E-CE4E-94DC-1E009027F86C}" destId="{12461AF9-2E61-114A-8208-EB78AD5AAC94}" srcOrd="0" destOrd="0" presId="urn:microsoft.com/office/officeart/2008/layout/LinedList"/>
    <dgm:cxn modelId="{58104E08-5DDD-C94D-ADB2-C6465E9E72E4}" type="presParOf" srcId="{2424B385-9E7E-CE4E-94DC-1E009027F86C}" destId="{903D0107-7D96-FF4B-91A6-002F19A5B29C}" srcOrd="1" destOrd="0" presId="urn:microsoft.com/office/officeart/2008/layout/LinedList"/>
    <dgm:cxn modelId="{14E7E8BE-097A-584E-8A49-98AAB2AFA389}" type="presParOf" srcId="{D4D6D2BD-837B-1E49-AFA4-9F101863D4A3}" destId="{0A051DC9-3797-4A4C-9B3B-3AA1B9110062}" srcOrd="6" destOrd="0" presId="urn:microsoft.com/office/officeart/2008/layout/LinedList"/>
    <dgm:cxn modelId="{0DAD8621-ACD9-D145-98E2-FBA8F48542FE}" type="presParOf" srcId="{D4D6D2BD-837B-1E49-AFA4-9F101863D4A3}" destId="{AEB2A7C7-52F3-1246-89B7-D1CE75D75C7B}" srcOrd="7" destOrd="0" presId="urn:microsoft.com/office/officeart/2008/layout/LinedList"/>
    <dgm:cxn modelId="{10B25457-2FC2-714B-82FA-40E610403F1F}" type="presParOf" srcId="{AEB2A7C7-52F3-1246-89B7-D1CE75D75C7B}" destId="{88205D07-83FA-8443-B645-45D13C704C26}" srcOrd="0" destOrd="0" presId="urn:microsoft.com/office/officeart/2008/layout/LinedList"/>
    <dgm:cxn modelId="{748164A8-9EB9-CB45-A817-E350D7F0A490}" type="presParOf" srcId="{AEB2A7C7-52F3-1246-89B7-D1CE75D75C7B}" destId="{3A61F402-E56C-FF40-B54C-6049A15F16E9}" srcOrd="1" destOrd="0" presId="urn:microsoft.com/office/officeart/2008/layout/LinedList"/>
    <dgm:cxn modelId="{BE8C4474-CD62-7D4E-A1A1-A3E2590593BF}" type="presParOf" srcId="{D4D6D2BD-837B-1E49-AFA4-9F101863D4A3}" destId="{63D528D3-4354-7143-ADF5-CDF0B0A9F4CE}" srcOrd="8" destOrd="0" presId="urn:microsoft.com/office/officeart/2008/layout/LinedList"/>
    <dgm:cxn modelId="{931F3FF5-084A-A544-9FD0-21DAE7A9B098}" type="presParOf" srcId="{D4D6D2BD-837B-1E49-AFA4-9F101863D4A3}" destId="{2BB4432A-50DE-D241-8792-CBBCE66A512B}" srcOrd="9" destOrd="0" presId="urn:microsoft.com/office/officeart/2008/layout/LinedList"/>
    <dgm:cxn modelId="{21AF28D8-AC32-7A4A-B12C-E39746651E61}" type="presParOf" srcId="{2BB4432A-50DE-D241-8792-CBBCE66A512B}" destId="{400D6772-4A6F-F245-A861-61897FC867E9}" srcOrd="0" destOrd="0" presId="urn:microsoft.com/office/officeart/2008/layout/LinedList"/>
    <dgm:cxn modelId="{5026B681-E501-3244-B4A7-B2836BDAF7D5}" type="presParOf" srcId="{2BB4432A-50DE-D241-8792-CBBCE66A512B}" destId="{473169A5-FCE3-A341-A8E1-38563F73AB4F}" srcOrd="1" destOrd="0" presId="urn:microsoft.com/office/officeart/2008/layout/LinedList"/>
    <dgm:cxn modelId="{0654F2AC-7B9B-9344-94C3-E8FCB91DE28C}" type="presParOf" srcId="{D4D6D2BD-837B-1E49-AFA4-9F101863D4A3}" destId="{E1277B0E-0E04-AC43-9B71-377668B7A8C0}" srcOrd="10" destOrd="0" presId="urn:microsoft.com/office/officeart/2008/layout/LinedList"/>
    <dgm:cxn modelId="{2CBFC5E1-5B2A-8843-93E9-1137C8EE71AA}" type="presParOf" srcId="{D4D6D2BD-837B-1E49-AFA4-9F101863D4A3}" destId="{5E34A0C5-B7E8-2741-A86D-5D1F56E4B502}" srcOrd="11" destOrd="0" presId="urn:microsoft.com/office/officeart/2008/layout/LinedList"/>
    <dgm:cxn modelId="{94B75C66-F718-1F4E-983A-3FDF530CD387}" type="presParOf" srcId="{5E34A0C5-B7E8-2741-A86D-5D1F56E4B502}" destId="{CCE617FF-3177-2648-8C78-33595F6A6A69}" srcOrd="0" destOrd="0" presId="urn:microsoft.com/office/officeart/2008/layout/LinedList"/>
    <dgm:cxn modelId="{8DC9967D-55FC-0544-BF9F-F7E37CA66CDE}" type="presParOf" srcId="{5E34A0C5-B7E8-2741-A86D-5D1F56E4B502}" destId="{DF261E50-11D2-914C-872C-6BF034F712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356E3-576B-A349-AC65-097BD40AF6DC}">
      <dsp:nvSpPr>
        <dsp:cNvPr id="0" name=""/>
        <dsp:cNvSpPr/>
      </dsp:nvSpPr>
      <dsp:spPr>
        <a:xfrm>
          <a:off x="0" y="1909"/>
          <a:ext cx="6834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076CD-EA53-6045-A14E-93D9564CBC64}">
      <dsp:nvSpPr>
        <dsp:cNvPr id="0" name=""/>
        <dsp:cNvSpPr/>
      </dsp:nvSpPr>
      <dsp:spPr>
        <a:xfrm>
          <a:off x="0" y="1909"/>
          <a:ext cx="6834532" cy="65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Small group learning collaboratives 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09"/>
        <a:ext cx="6834532" cy="650991"/>
      </dsp:txXfrm>
    </dsp:sp>
    <dsp:sp modelId="{42C6045C-1151-F440-936F-308087E94962}">
      <dsp:nvSpPr>
        <dsp:cNvPr id="0" name=""/>
        <dsp:cNvSpPr/>
      </dsp:nvSpPr>
      <dsp:spPr>
        <a:xfrm>
          <a:off x="0" y="652900"/>
          <a:ext cx="6834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31D9E-34AB-A74D-B639-805276F51B51}">
      <dsp:nvSpPr>
        <dsp:cNvPr id="0" name=""/>
        <dsp:cNvSpPr/>
      </dsp:nvSpPr>
      <dsp:spPr>
        <a:xfrm>
          <a:off x="0" y="652900"/>
          <a:ext cx="6834532" cy="65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Aims to facilitate LOHPs’ implementation of school dental programs 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52900"/>
        <a:ext cx="6834532" cy="650991"/>
      </dsp:txXfrm>
    </dsp:sp>
    <dsp:sp modelId="{78470B86-6416-E24C-8D3C-C1D3CF4FB171}">
      <dsp:nvSpPr>
        <dsp:cNvPr id="0" name=""/>
        <dsp:cNvSpPr/>
      </dsp:nvSpPr>
      <dsp:spPr>
        <a:xfrm>
          <a:off x="0" y="1303892"/>
          <a:ext cx="6834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61AF9-2E61-114A-8208-EB78AD5AAC94}">
      <dsp:nvSpPr>
        <dsp:cNvPr id="0" name=""/>
        <dsp:cNvSpPr/>
      </dsp:nvSpPr>
      <dsp:spPr>
        <a:xfrm>
          <a:off x="0" y="1303892"/>
          <a:ext cx="6834532" cy="65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* Interactive * practice-based * encourages cross-learning and resource-sharing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03892"/>
        <a:ext cx="6834532" cy="650991"/>
      </dsp:txXfrm>
    </dsp:sp>
    <dsp:sp modelId="{0A051DC9-3797-4A4C-9B3B-3AA1B9110062}">
      <dsp:nvSpPr>
        <dsp:cNvPr id="0" name=""/>
        <dsp:cNvSpPr/>
      </dsp:nvSpPr>
      <dsp:spPr>
        <a:xfrm>
          <a:off x="0" y="1954884"/>
          <a:ext cx="6834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05D07-83FA-8443-B645-45D13C704C26}">
      <dsp:nvSpPr>
        <dsp:cNvPr id="0" name=""/>
        <dsp:cNvSpPr/>
      </dsp:nvSpPr>
      <dsp:spPr>
        <a:xfrm>
          <a:off x="0" y="1954884"/>
          <a:ext cx="6834532" cy="65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Guidance and facilitation by experts 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54884"/>
        <a:ext cx="6834532" cy="650991"/>
      </dsp:txXfrm>
    </dsp:sp>
    <dsp:sp modelId="{63D528D3-4354-7143-ADF5-CDF0B0A9F4CE}">
      <dsp:nvSpPr>
        <dsp:cNvPr id="0" name=""/>
        <dsp:cNvSpPr/>
      </dsp:nvSpPr>
      <dsp:spPr>
        <a:xfrm>
          <a:off x="0" y="2605876"/>
          <a:ext cx="6834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D6772-4A6F-F245-A861-61897FC867E9}">
      <dsp:nvSpPr>
        <dsp:cNvPr id="0" name=""/>
        <dsp:cNvSpPr/>
      </dsp:nvSpPr>
      <dsp:spPr>
        <a:xfrm>
          <a:off x="0" y="2605876"/>
          <a:ext cx="6834532" cy="65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Monthly meetings for 4-5 months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05876"/>
        <a:ext cx="6834532" cy="650991"/>
      </dsp:txXfrm>
    </dsp:sp>
    <dsp:sp modelId="{E1277B0E-0E04-AC43-9B71-377668B7A8C0}">
      <dsp:nvSpPr>
        <dsp:cNvPr id="0" name=""/>
        <dsp:cNvSpPr/>
      </dsp:nvSpPr>
      <dsp:spPr>
        <a:xfrm>
          <a:off x="0" y="3256868"/>
          <a:ext cx="6834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617FF-3177-2648-8C78-33595F6A6A69}">
      <dsp:nvSpPr>
        <dsp:cNvPr id="0" name=""/>
        <dsp:cNvSpPr/>
      </dsp:nvSpPr>
      <dsp:spPr>
        <a:xfrm>
          <a:off x="0" y="3256868"/>
          <a:ext cx="6834532" cy="65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Please fill out the survey to sign up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56868"/>
        <a:ext cx="6834532" cy="650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87B29-CA9D-6E43-898E-D8B9212B8C1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8818F-9A93-4945-A7A1-AC4990BE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section header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E5896-917A-4035-A860-408E1EC3CD5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 [footer text here]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6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Example housekeeping and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2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303583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invite Khadijat from COHTAC to lead our networking exercise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3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583943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Example housekeeping and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4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44903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Example housekeeping and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5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4006167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 housekeeping and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E5896-917A-4035-A860-408E1EC3CD5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 [footer text here]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86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 housekeeping and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E5896-917A-4035-A860-408E1EC3CD5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 [footer text here]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17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 housekeeping and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E5896-917A-4035-A860-408E1EC3CD5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 [footer text here]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040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section header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E5896-917A-4035-A860-408E1EC3CD5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 [footer text here]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96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eg"/><Relationship Id="rId4" Type="http://schemas.openxmlformats.org/officeDocument/2006/relationships/image" Target="../media/image16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emf"/><Relationship Id="rId4" Type="http://schemas.openxmlformats.org/officeDocument/2006/relationships/image" Target="../media/image30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jpe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41" y="322536"/>
            <a:ext cx="11869463" cy="65354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1"/>
            <a:ext cx="7555913" cy="573961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915064" y="5159269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9763C0-80D9-8D42-B900-9C5810713DB1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2925" y="4473719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7DAA724C-3107-8C4A-A46D-AB498B3D6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297" y="1503863"/>
            <a:ext cx="6635263" cy="1749284"/>
          </a:xfrm>
        </p:spPr>
        <p:txBody>
          <a:bodyPr anchor="b">
            <a:noAutofit/>
          </a:bodyPr>
          <a:lstStyle>
            <a:lvl1pPr>
              <a:defRPr sz="48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9573359-3223-304A-9E4E-E3990C9773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119" y="3368001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76D520-90F1-FE46-8D82-9EBEB4120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97" y="396091"/>
            <a:ext cx="2300979" cy="5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32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– Nav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78905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4AEBC4-F1C6-964F-B3AF-AF09E45DE715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61" y="5493355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51" y="1891791"/>
            <a:ext cx="8583213" cy="1749284"/>
          </a:xfrm>
        </p:spPr>
        <p:txBody>
          <a:bodyPr anchor="b">
            <a:noAutofit/>
          </a:bodyPr>
          <a:lstStyle>
            <a:lvl1pPr>
              <a:defRPr sz="48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775" y="3755929"/>
            <a:ext cx="8576975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A9B26ED-91EB-374C-A70F-3562EDE10C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48"/>
          <a:stretch/>
        </p:blipFill>
        <p:spPr>
          <a:xfrm rot="10800000">
            <a:off x="3217767" y="83425"/>
            <a:ext cx="8974236" cy="2612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D9345F-D15C-2043-8157-7A75DD361F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60" y="534201"/>
            <a:ext cx="2300979" cy="5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06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–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78905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BC1395-2AD9-8C4D-9E13-CE99F3E7EA24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61" y="5493355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b="0" i="0" baseline="0" dirty="0" smtClean="0">
                <a:solidFill>
                  <a:schemeClr val="bg2"/>
                </a:solidFill>
                <a:cs typeface="Arial" panose="020B0604020202020204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51" y="1891791"/>
            <a:ext cx="8583213" cy="1749284"/>
          </a:xfrm>
        </p:spPr>
        <p:txBody>
          <a:bodyPr anchor="b">
            <a:noAutofit/>
          </a:bodyPr>
          <a:lstStyle>
            <a:lvl1pPr>
              <a:defRPr sz="4800" b="0" i="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775" y="3755929"/>
            <a:ext cx="8576975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b="0" i="0">
                <a:solidFill>
                  <a:schemeClr val="bg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8" name="Freeform 77">
            <a:extLst>
              <a:ext uri="{FF2B5EF4-FFF2-40B4-BE49-F238E27FC236}">
                <a16:creationId xmlns:a16="http://schemas.microsoft.com/office/drawing/2014/main" id="{09D6DA44-3D41-5E45-80B2-97B2B0E76C11}"/>
              </a:ext>
            </a:extLst>
          </p:cNvPr>
          <p:cNvSpPr>
            <a:spLocks/>
          </p:cNvSpPr>
          <p:nvPr userDrawn="1"/>
        </p:nvSpPr>
        <p:spPr bwMode="auto">
          <a:xfrm>
            <a:off x="11190818" y="6400801"/>
            <a:ext cx="641349" cy="308099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b="0" i="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4723CD-1F5B-804C-A079-FE3D1017A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084"/>
          <a:stretch/>
        </p:blipFill>
        <p:spPr>
          <a:xfrm>
            <a:off x="2992717" y="244782"/>
            <a:ext cx="9199283" cy="224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018DBD-9FCE-E143-9B10-EBC91636C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60" y="535422"/>
            <a:ext cx="2300979" cy="5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58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2"/>
            <a:ext cx="10898107" cy="61144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5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4" y="1868557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tx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tx1"/>
              </a:buClr>
              <a:defRPr b="0" i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60646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48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3" y="469928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 i="0"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47593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2"/>
            <a:ext cx="10898107" cy="61144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6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94326"/>
            <a:ext cx="5102453" cy="3804111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buClr>
                <a:schemeClr val="tx1"/>
              </a:buClr>
              <a:defRPr b="0" i="0"/>
            </a:lvl2pPr>
            <a:lvl3pPr>
              <a:defRPr b="0" i="0"/>
            </a:lvl3pPr>
            <a:lvl4pPr>
              <a:buClr>
                <a:schemeClr val="tx1"/>
              </a:buClr>
              <a:defRPr b="0" i="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2" y="1894326"/>
            <a:ext cx="5102453" cy="3804111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buClr>
                <a:schemeClr val="tx1"/>
              </a:buClr>
              <a:defRPr b="0" i="0"/>
            </a:lvl2pPr>
            <a:lvl3pPr>
              <a:defRPr b="0" i="0"/>
            </a:lvl3pPr>
            <a:lvl4pPr>
              <a:buClr>
                <a:schemeClr val="tx1"/>
              </a:buClr>
              <a:defRPr b="0" i="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23478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2"/>
            <a:ext cx="10898107" cy="61144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6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612914" y="1868557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8554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3" y="469928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 i="0"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37191843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2"/>
            <a:ext cx="10898107" cy="61144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6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94326"/>
            <a:ext cx="5102453" cy="380411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accent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accent1"/>
              </a:buClr>
              <a:defRPr b="0" i="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2" y="1894326"/>
            <a:ext cx="5102453" cy="380411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accent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accent1"/>
              </a:buClr>
              <a:defRPr b="0" i="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316204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9" y="1908315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buNone/>
              <a:defRPr>
                <a:latin typeface="+mn-lt"/>
              </a:defRPr>
            </a:lvl2pPr>
            <a:lvl3pPr marL="687881" indent="0">
              <a:buNone/>
              <a:defRPr>
                <a:latin typeface="+mn-lt"/>
              </a:defRPr>
            </a:lvl3pPr>
            <a:lvl4pPr marL="1066747" indent="0">
              <a:buNone/>
              <a:defRPr>
                <a:latin typeface="+mn-lt"/>
              </a:defRPr>
            </a:lvl4pPr>
            <a:lvl5pPr marL="144772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6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3"/>
            <a:ext cx="1431235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6" y="0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400" b="0" i="0" dirty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6886277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34030" y="325677"/>
            <a:ext cx="11857972" cy="653232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1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3BFC587D-F4CD-7648-95B7-35FDAB007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5064" y="5159269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758B97-1F12-914B-8A88-08F79B27CB21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321EFAD-F786-464B-B3E8-5DEEB972A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925" y="4473719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1D80BBCD-01AA-2048-816B-1926C33826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297" y="1503863"/>
            <a:ext cx="6635263" cy="1749284"/>
          </a:xfrm>
        </p:spPr>
        <p:txBody>
          <a:bodyPr anchor="b">
            <a:noAutofit/>
          </a:bodyPr>
          <a:lstStyle>
            <a:lvl1pPr>
              <a:defRPr sz="48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F776777-542E-DD44-ADA8-B722AD3865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119" y="3368001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417615-81C2-2340-AF61-362B34865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97" y="396091"/>
            <a:ext cx="2300979" cy="5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57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9" y="1908315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buNone/>
              <a:defRPr>
                <a:latin typeface="+mn-lt"/>
              </a:defRPr>
            </a:lvl2pPr>
            <a:lvl3pPr marL="687881" indent="0">
              <a:buNone/>
              <a:defRPr>
                <a:latin typeface="+mn-lt"/>
              </a:defRPr>
            </a:lvl3pPr>
            <a:lvl4pPr marL="1066747" indent="0">
              <a:buNone/>
              <a:defRPr>
                <a:latin typeface="+mn-lt"/>
              </a:defRPr>
            </a:lvl4pPr>
            <a:lvl5pPr marL="144772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3"/>
            <a:ext cx="1431235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6" y="0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400" b="0" i="0" dirty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6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64161875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9" y="1908315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buNone/>
              <a:defRPr>
                <a:latin typeface="+mn-lt"/>
              </a:defRPr>
            </a:lvl2pPr>
            <a:lvl3pPr marL="687881" indent="0">
              <a:buNone/>
              <a:defRPr>
                <a:latin typeface="+mn-lt"/>
              </a:defRPr>
            </a:lvl3pPr>
            <a:lvl4pPr marL="1066747" indent="0">
              <a:buNone/>
              <a:defRPr>
                <a:latin typeface="+mn-lt"/>
              </a:defRPr>
            </a:lvl4pPr>
            <a:lvl5pPr marL="144772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3"/>
            <a:ext cx="1431235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6" y="0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400" b="0" i="0" dirty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6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i="0" baseline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58005623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91175AD-5EC8-6C49-8218-F38BDE3E8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2030" b="-21848"/>
          <a:stretch/>
        </p:blipFill>
        <p:spPr>
          <a:xfrm rot="5400000">
            <a:off x="3496733" y="-1837265"/>
            <a:ext cx="6858000" cy="1053253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4" y="2363626"/>
            <a:ext cx="9402305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3"/>
            <a:ext cx="8580549" cy="14771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CCB472-92BE-5E48-80A6-FC260AA96B83}"/>
              </a:ext>
            </a:extLst>
          </p:cNvPr>
          <p:cNvCxnSpPr/>
          <p:nvPr userDrawn="1"/>
        </p:nvCxnSpPr>
        <p:spPr>
          <a:xfrm>
            <a:off x="370417" y="6250080"/>
            <a:ext cx="1146048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Freeform 77">
            <a:extLst>
              <a:ext uri="{FF2B5EF4-FFF2-40B4-BE49-F238E27FC236}">
                <a16:creationId xmlns:a16="http://schemas.microsoft.com/office/drawing/2014/main" id="{4ABB29B8-DCAF-7B40-9E52-219D904D83D6}"/>
              </a:ext>
            </a:extLst>
          </p:cNvPr>
          <p:cNvSpPr>
            <a:spLocks/>
          </p:cNvSpPr>
          <p:nvPr userDrawn="1"/>
        </p:nvSpPr>
        <p:spPr bwMode="auto">
          <a:xfrm>
            <a:off x="11190818" y="6400801"/>
            <a:ext cx="641349" cy="308099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b="0" i="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2778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52C1D42-AAA3-B04E-A034-F13587860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183" t="13403" r="10781" b="31145"/>
          <a:stretch/>
        </p:blipFill>
        <p:spPr>
          <a:xfrm>
            <a:off x="-423333" y="-326883"/>
            <a:ext cx="12615333" cy="68580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4" y="2363626"/>
            <a:ext cx="9402305" cy="1881809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1C639F-F884-C946-B140-A9518C6FB9A8}"/>
              </a:ext>
            </a:extLst>
          </p:cNvPr>
          <p:cNvCxnSpPr/>
          <p:nvPr userDrawn="1"/>
        </p:nvCxnSpPr>
        <p:spPr>
          <a:xfrm>
            <a:off x="370417" y="6250080"/>
            <a:ext cx="1146048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Freeform 77">
            <a:extLst>
              <a:ext uri="{FF2B5EF4-FFF2-40B4-BE49-F238E27FC236}">
                <a16:creationId xmlns:a16="http://schemas.microsoft.com/office/drawing/2014/main" id="{08B3EA4E-B6EE-2549-8EB7-C25BC2142E7C}"/>
              </a:ext>
            </a:extLst>
          </p:cNvPr>
          <p:cNvSpPr>
            <a:spLocks/>
          </p:cNvSpPr>
          <p:nvPr userDrawn="1"/>
        </p:nvSpPr>
        <p:spPr bwMode="auto">
          <a:xfrm>
            <a:off x="11190818" y="6400801"/>
            <a:ext cx="641349" cy="308099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b="0" i="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013E3FCC-D96C-D344-BBA3-51BB23D2A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780" y="2559253"/>
            <a:ext cx="8580549" cy="14771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3411828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88447-026C-8740-AB11-4D9C4007C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14"/>
          <a:stretch/>
        </p:blipFill>
        <p:spPr>
          <a:xfrm>
            <a:off x="0" y="534826"/>
            <a:ext cx="12192000" cy="23654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4" y="2363626"/>
            <a:ext cx="9402305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B58095-3588-1A4E-B981-253E9F1A1AEC}"/>
              </a:ext>
            </a:extLst>
          </p:cNvPr>
          <p:cNvCxnSpPr/>
          <p:nvPr userDrawn="1"/>
        </p:nvCxnSpPr>
        <p:spPr>
          <a:xfrm>
            <a:off x="370417" y="6250080"/>
            <a:ext cx="1146048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Freeform 77">
            <a:extLst>
              <a:ext uri="{FF2B5EF4-FFF2-40B4-BE49-F238E27FC236}">
                <a16:creationId xmlns:a16="http://schemas.microsoft.com/office/drawing/2014/main" id="{81C2D974-A2EE-E349-AD5D-00B5C62A8CB7}"/>
              </a:ext>
            </a:extLst>
          </p:cNvPr>
          <p:cNvSpPr>
            <a:spLocks/>
          </p:cNvSpPr>
          <p:nvPr userDrawn="1"/>
        </p:nvSpPr>
        <p:spPr bwMode="auto">
          <a:xfrm>
            <a:off x="11190818" y="6400801"/>
            <a:ext cx="641349" cy="308099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b="0" i="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18DED201-C78F-0E4A-B63C-520004DA7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780" y="2559253"/>
            <a:ext cx="8580549" cy="14771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6748339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614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5153582" y="2715240"/>
            <a:ext cx="2094721" cy="135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502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533" y="2513068"/>
            <a:ext cx="1831867" cy="183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60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66F05B-DFA4-6F48-B676-F50E7C038154}"/>
              </a:ext>
            </a:extLst>
          </p:cNvPr>
          <p:cNvSpPr/>
          <p:nvPr userDrawn="1"/>
        </p:nvSpPr>
        <p:spPr bwMode="auto">
          <a:xfrm>
            <a:off x="8199442" y="2194560"/>
            <a:ext cx="3992561" cy="4663440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94DF8-84C9-4641-9876-C01FAA2F1677}"/>
              </a:ext>
            </a:extLst>
          </p:cNvPr>
          <p:cNvSpPr/>
          <p:nvPr userDrawn="1"/>
        </p:nvSpPr>
        <p:spPr bwMode="auto">
          <a:xfrm>
            <a:off x="3" y="0"/>
            <a:ext cx="8199439" cy="21945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3C1E6-BC68-894B-BFA0-E9C181FA1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9440" y="1"/>
            <a:ext cx="3992560" cy="26873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D4098B-43D5-4B4E-A524-530B7E386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1932"/>
            <a:ext cx="8199440" cy="5006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1E061F-A72A-5142-8A32-D6BACF33C6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193193"/>
            <a:ext cx="8199439" cy="1361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44D79-B0F4-1A43-9BD5-09FD9E662A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9438" y="2687340"/>
            <a:ext cx="2153917" cy="21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54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Mt. Z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66F05B-DFA4-6F48-B676-F50E7C038154}"/>
              </a:ext>
            </a:extLst>
          </p:cNvPr>
          <p:cNvSpPr/>
          <p:nvPr userDrawn="1"/>
        </p:nvSpPr>
        <p:spPr bwMode="auto">
          <a:xfrm>
            <a:off x="8199442" y="2194560"/>
            <a:ext cx="3992561" cy="466344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94DF8-84C9-4641-9876-C01FAA2F1677}"/>
              </a:ext>
            </a:extLst>
          </p:cNvPr>
          <p:cNvSpPr/>
          <p:nvPr userDrawn="1"/>
        </p:nvSpPr>
        <p:spPr bwMode="auto">
          <a:xfrm>
            <a:off x="3" y="0"/>
            <a:ext cx="8199439" cy="21945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3C1E6-BC68-894B-BFA0-E9C181FA15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9440" y="12549"/>
            <a:ext cx="3992560" cy="26622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D4098B-43D5-4B4E-A524-530B7E386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51932"/>
            <a:ext cx="8199436" cy="5006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4FD6C-4722-4647-8824-7BD62CB499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9436" y="2659757"/>
            <a:ext cx="2153920" cy="215392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81F62F8-022A-8040-9203-343FE92FD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5407" b="39964"/>
          <a:stretch/>
        </p:blipFill>
        <p:spPr>
          <a:xfrm>
            <a:off x="-1325089" y="1"/>
            <a:ext cx="9524528" cy="18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14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41" y="322536"/>
            <a:ext cx="11877417" cy="65354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1"/>
            <a:ext cx="7555913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5064" y="5159269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01DCD7-F394-9C47-9AE3-85303D673D5E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925" y="4473719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297" y="1503863"/>
            <a:ext cx="6635263" cy="1749284"/>
          </a:xfrm>
        </p:spPr>
        <p:txBody>
          <a:bodyPr anchor="b">
            <a:noAutofit/>
          </a:bodyPr>
          <a:lstStyle>
            <a:lvl1pPr>
              <a:defRPr sz="48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119" y="3368001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359701-E632-0E41-94D2-E6707E383F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97" y="396091"/>
            <a:ext cx="2300979" cy="5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58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4FBE2C-79B3-0741-8C4F-E79579E3B5C3}"/>
              </a:ext>
            </a:extLst>
          </p:cNvPr>
          <p:cNvSpPr/>
          <p:nvPr userDrawn="1"/>
        </p:nvSpPr>
        <p:spPr bwMode="auto">
          <a:xfrm>
            <a:off x="1" y="2194561"/>
            <a:ext cx="3992561" cy="466344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A96EE-AE7F-9D47-80E0-948746F73CBD}"/>
              </a:ext>
            </a:extLst>
          </p:cNvPr>
          <p:cNvSpPr/>
          <p:nvPr userDrawn="1"/>
        </p:nvSpPr>
        <p:spPr bwMode="auto">
          <a:xfrm>
            <a:off x="3675677" y="0"/>
            <a:ext cx="8516327" cy="21945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08378B-0C89-E14E-8069-2034FF2D0F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" y="1"/>
            <a:ext cx="3680812" cy="26873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8C622B-BC71-0F4D-ACEB-367F089BDF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5672" y="1676402"/>
            <a:ext cx="8516328" cy="5181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4AB437-D405-6C43-9FA5-FD5F04163F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0933" y="2687339"/>
            <a:ext cx="2153920" cy="215392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46CC52-4A32-374A-BF1E-0FA06087F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4" t="5935" r="2464" b="11182"/>
          <a:stretch/>
        </p:blipFill>
        <p:spPr>
          <a:xfrm>
            <a:off x="3674855" y="40643"/>
            <a:ext cx="8517148" cy="16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9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4FBBD5-5854-194C-9766-1823F3F5452C}"/>
              </a:ext>
            </a:extLst>
          </p:cNvPr>
          <p:cNvSpPr/>
          <p:nvPr userDrawn="1"/>
        </p:nvSpPr>
        <p:spPr bwMode="auto">
          <a:xfrm>
            <a:off x="1" y="2194561"/>
            <a:ext cx="3992561" cy="466344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282E7-F7BC-5A48-9E5F-4ECBFDF952A0}"/>
              </a:ext>
            </a:extLst>
          </p:cNvPr>
          <p:cNvSpPr/>
          <p:nvPr userDrawn="1"/>
        </p:nvSpPr>
        <p:spPr bwMode="auto">
          <a:xfrm>
            <a:off x="3675677" y="0"/>
            <a:ext cx="8516327" cy="21945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C94893-0820-A743-86A6-BDEB411A7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675671" cy="26873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12EA7E-47D5-4248-9461-6049F4FA2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5672" y="1676402"/>
            <a:ext cx="8516328" cy="51815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F1DBF9-E6D2-EC49-80D7-6EE1B776A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7974" b="37397"/>
          <a:stretch/>
        </p:blipFill>
        <p:spPr>
          <a:xfrm>
            <a:off x="3674853" y="20340"/>
            <a:ext cx="8517147" cy="1656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56DF26-9AA1-AC46-9695-22DFD8CE98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0933" y="2687339"/>
            <a:ext cx="2153920" cy="215392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615365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339688"/>
            <a:ext cx="8791011" cy="1906851"/>
          </a:xfrm>
        </p:spPr>
        <p:txBody>
          <a:bodyPr anchor="ctr">
            <a:noAutofit/>
          </a:bodyPr>
          <a:lstStyle>
            <a:lvl1pPr>
              <a:defRPr sz="4800" b="0" i="0" baseline="0">
                <a:solidFill>
                  <a:schemeClr val="accent2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4" y="2358889"/>
            <a:ext cx="331305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accent2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2673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2"/>
            <a:ext cx="10898107" cy="611449"/>
          </a:xfrm>
        </p:spPr>
        <p:txBody>
          <a:bodyPr anchor="b">
            <a:noAutofit/>
          </a:bodyPr>
          <a:lstStyle>
            <a:lvl1pPr>
              <a:defRPr sz="48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6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D9FF64-C01C-5C4C-8AB2-E760BF7690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4780" y="1869017"/>
            <a:ext cx="10893285" cy="3909483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6283402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20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12035" y="5764696"/>
            <a:ext cx="11979965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398935" y="2504663"/>
            <a:ext cx="8188479" cy="1749284"/>
          </a:xfrm>
        </p:spPr>
        <p:txBody>
          <a:bodyPr anchor="b">
            <a:noAutofit/>
          </a:bodyPr>
          <a:lstStyle>
            <a:lvl1pPr>
              <a:defRPr sz="4800" b="0" i="0" baseline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6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D470D759-0E0E-8249-AFAC-A75A00A3758F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61" y="5469677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5" y="4246881"/>
            <a:ext cx="81969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DCD8C9-F662-A842-9ACD-852F2D1E7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753" b="-4445"/>
          <a:stretch/>
        </p:blipFill>
        <p:spPr>
          <a:xfrm>
            <a:off x="570961" y="636102"/>
            <a:ext cx="1444784" cy="745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547D43-7266-F3E2-9B06-D633CDC385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5746" y="819365"/>
            <a:ext cx="2816772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375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12035" y="5764696"/>
            <a:ext cx="11979965" cy="109330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6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D2C759A4-81DB-2B49-BAD8-20F4759D56E4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5" y="4246881"/>
            <a:ext cx="81969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61" y="5469677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A8F50CE7-BE49-DF46-A309-403467331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935" y="2504663"/>
            <a:ext cx="8188479" cy="1749284"/>
          </a:xfrm>
        </p:spPr>
        <p:txBody>
          <a:bodyPr anchor="b">
            <a:noAutofit/>
          </a:bodyPr>
          <a:lstStyle>
            <a:lvl1pPr>
              <a:defRPr sz="4800" b="0" i="0" baseline="0">
                <a:solidFill>
                  <a:schemeClr val="tx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18672-1440-3949-9644-D27CFA9B8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60" y="634259"/>
            <a:ext cx="2765287" cy="71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25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12035" y="5764696"/>
            <a:ext cx="11979965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398935" y="2504663"/>
            <a:ext cx="8188479" cy="1749284"/>
          </a:xfrm>
        </p:spPr>
        <p:txBody>
          <a:bodyPr anchor="b">
            <a:noAutofit/>
          </a:bodyPr>
          <a:lstStyle>
            <a:lvl1pPr>
              <a:defRPr sz="4800" b="0" i="0" baseline="0">
                <a:solidFill>
                  <a:schemeClr val="tx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6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4AD83FAE-0AD2-084F-918F-E696D117757B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5" y="4246881"/>
            <a:ext cx="81969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61" y="5469677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EB377-6DA4-3D4C-9FB1-AC676EC0E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60" y="634259"/>
            <a:ext cx="2765287" cy="71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18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2"/>
            <a:ext cx="10898107" cy="611449"/>
          </a:xfrm>
        </p:spPr>
        <p:txBody>
          <a:bodyPr anchor="b">
            <a:noAutofit/>
          </a:bodyPr>
          <a:lstStyle>
            <a:lvl1pPr>
              <a:defRPr sz="48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6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D9FF64-C01C-5C4C-8AB2-E760BF7690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4780" y="1869017"/>
            <a:ext cx="10893285" cy="3909483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134390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2257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41" y="322536"/>
            <a:ext cx="11869463" cy="65354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1"/>
            <a:ext cx="7555913" cy="57396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EA5AAF51-36B8-9940-ACBC-F45CDFBB6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5064" y="5159269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798F0E-CEC8-8A4D-A129-15694C617DB3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64A4BD1-BDC4-5847-8479-2F6EAA1BF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925" y="4473719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3D807373-E9A5-9F41-8251-72DE5DC0C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297" y="1503863"/>
            <a:ext cx="6635263" cy="1749284"/>
          </a:xfrm>
        </p:spPr>
        <p:txBody>
          <a:bodyPr anchor="b">
            <a:noAutofit/>
          </a:bodyPr>
          <a:lstStyle>
            <a:lvl1pPr>
              <a:defRPr sz="48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A66BC5E-F1DA-6A44-9B69-93266278F9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119" y="3368001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4FDA1-B3DC-0CC9-30A9-873D6A863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753" b="-4445"/>
          <a:stretch/>
        </p:blipFill>
        <p:spPr>
          <a:xfrm>
            <a:off x="912924" y="416461"/>
            <a:ext cx="1444784" cy="745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E08C50-9FC6-503E-97A5-F78214E36C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57709" y="599724"/>
            <a:ext cx="2816772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70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3" y="450575"/>
            <a:ext cx="11449876" cy="54201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5337938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2"/>
            <a:ext cx="10898107" cy="611449"/>
          </a:xfrm>
        </p:spPr>
        <p:txBody>
          <a:bodyPr anchor="b">
            <a:noAutofit/>
          </a:bodyPr>
          <a:lstStyle>
            <a:lvl1pPr>
              <a:defRPr sz="48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6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69704F-E66B-5B41-BF3B-8C6539B4842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4780" y="1869017"/>
            <a:ext cx="5220704" cy="3909483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99F718F-E8D1-5640-A678-0137FDBAEC9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11139" y="1869017"/>
            <a:ext cx="5220704" cy="3909483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5673604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609605" y="265044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8400" b="0" i="0" dirty="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9" y="1908315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buNone/>
              <a:defRPr>
                <a:latin typeface="+mn-lt"/>
              </a:defRPr>
            </a:lvl2pPr>
            <a:lvl3pPr marL="687881" indent="0">
              <a:buNone/>
              <a:defRPr>
                <a:latin typeface="+mn-lt"/>
              </a:defRPr>
            </a:lvl3pPr>
            <a:lvl4pPr marL="1066747" indent="0">
              <a:buNone/>
              <a:defRPr>
                <a:latin typeface="+mn-lt"/>
              </a:defRPr>
            </a:lvl4pPr>
            <a:lvl5pPr marL="144772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6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01455057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609605" y="265044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8400" b="0" i="0" dirty="0">
                <a:solidFill>
                  <a:schemeClr val="accent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9" y="1908315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buNone/>
              <a:defRPr>
                <a:latin typeface="+mn-lt"/>
              </a:defRPr>
            </a:lvl2pPr>
            <a:lvl3pPr marL="687881" indent="0">
              <a:buNone/>
              <a:defRPr>
                <a:latin typeface="+mn-lt"/>
              </a:defRPr>
            </a:lvl3pPr>
            <a:lvl4pPr marL="1066747" indent="0">
              <a:buNone/>
              <a:defRPr>
                <a:latin typeface="+mn-lt"/>
              </a:defRPr>
            </a:lvl4pPr>
            <a:lvl5pPr marL="144772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lorem ipsum.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6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i="0" baseline="0">
                <a:solidFill>
                  <a:schemeClr val="accent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27881466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609605" y="265044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8400" b="0" i="0" dirty="0">
                <a:solidFill>
                  <a:schemeClr val="accent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9" y="1908315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buNone/>
              <a:defRPr>
                <a:latin typeface="+mn-lt"/>
              </a:defRPr>
            </a:lvl2pPr>
            <a:lvl3pPr marL="687881" indent="0">
              <a:buNone/>
              <a:defRPr>
                <a:latin typeface="+mn-lt"/>
              </a:defRPr>
            </a:lvl3pPr>
            <a:lvl4pPr marL="1066747" indent="0">
              <a:buNone/>
              <a:defRPr>
                <a:latin typeface="+mn-lt"/>
              </a:defRPr>
            </a:lvl4pPr>
            <a:lvl5pPr marL="1447728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6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i="0" baseline="0">
                <a:solidFill>
                  <a:schemeClr val="accent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81342018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339688"/>
            <a:ext cx="8791011" cy="1906851"/>
          </a:xfrm>
        </p:spPr>
        <p:txBody>
          <a:bodyPr anchor="ctr">
            <a:noAutofit/>
          </a:bodyPr>
          <a:lstStyle>
            <a:lvl1pPr>
              <a:defRPr sz="4800" b="0" i="0" baseline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4" y="2358889"/>
            <a:ext cx="331305" cy="188180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3885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339688"/>
            <a:ext cx="8791011" cy="1906851"/>
          </a:xfrm>
        </p:spPr>
        <p:txBody>
          <a:bodyPr anchor="ctr">
            <a:noAutofit/>
          </a:bodyPr>
          <a:lstStyle>
            <a:lvl1pPr>
              <a:defRPr sz="4800" b="0" i="0" baseline="0">
                <a:solidFill>
                  <a:schemeClr val="accent2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4" y="2358889"/>
            <a:ext cx="331305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accent2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3788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339688"/>
            <a:ext cx="8791011" cy="1906851"/>
          </a:xfrm>
        </p:spPr>
        <p:txBody>
          <a:bodyPr anchor="ctr">
            <a:noAutofit/>
          </a:bodyPr>
          <a:lstStyle>
            <a:lvl1pPr>
              <a:defRPr sz="4800" b="0" i="0" baseline="0">
                <a:solidFill>
                  <a:schemeClr val="accent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4" y="2358889"/>
            <a:ext cx="331305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2171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153582" y="2710217"/>
            <a:ext cx="209472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053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153582" y="2710217"/>
            <a:ext cx="209472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713" y="2716696"/>
            <a:ext cx="2099235" cy="13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5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38" y="322271"/>
            <a:ext cx="11869463" cy="653573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1"/>
            <a:ext cx="7555913" cy="5739619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5064" y="5159269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5CD000-1EC0-AA42-B1CD-FDFAC651DA81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925" y="4473719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297" y="1503863"/>
            <a:ext cx="6635263" cy="1749284"/>
          </a:xfrm>
        </p:spPr>
        <p:txBody>
          <a:bodyPr anchor="b">
            <a:noAutofit/>
          </a:bodyPr>
          <a:lstStyle>
            <a:lvl1pPr>
              <a:defRPr sz="48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119" y="3368001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731745-D543-2644-B19B-3143CCA96B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97" y="396091"/>
            <a:ext cx="2300979" cy="5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86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284" y="2513068"/>
            <a:ext cx="1832365" cy="183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81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38" y="322271"/>
            <a:ext cx="11869463" cy="653573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1"/>
            <a:ext cx="7555913" cy="573961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5064" y="5159269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2CAA2A-5698-F649-A896-1B0C52B65B4D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925" y="4473719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297" y="1503863"/>
            <a:ext cx="6635263" cy="1749284"/>
          </a:xfrm>
        </p:spPr>
        <p:txBody>
          <a:bodyPr anchor="b">
            <a:noAutofit/>
          </a:bodyPr>
          <a:lstStyle>
            <a:lvl1pPr>
              <a:defRPr sz="48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119" y="3368001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048138-A350-B345-A99A-EEDBA93914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97" y="396091"/>
            <a:ext cx="2300979" cy="5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80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38" y="322271"/>
            <a:ext cx="11869463" cy="653573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1"/>
            <a:ext cx="7555913" cy="573961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5064" y="5159269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5E0E3E-37E7-624B-BD5B-F3FD27B58250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925" y="4473719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297" y="1503863"/>
            <a:ext cx="6635263" cy="1749284"/>
          </a:xfrm>
        </p:spPr>
        <p:txBody>
          <a:bodyPr anchor="b">
            <a:noAutofit/>
          </a:bodyPr>
          <a:lstStyle>
            <a:lvl1pPr>
              <a:defRPr sz="48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119" y="3368001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BF8329-B6F0-0F43-9CD1-01235C057F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97" y="396091"/>
            <a:ext cx="2300979" cy="5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2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5515992"/>
            <a:ext cx="12192000" cy="134200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0" i="0" dirty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78905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6EBEE4-9892-574D-BF3F-34A92DB1BEAF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61" y="5493355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56506E1-BB8B-7045-8D57-C400CDE42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2030" b="-21848"/>
          <a:stretch/>
        </p:blipFill>
        <p:spPr>
          <a:xfrm rot="5400000">
            <a:off x="3496733" y="-1837265"/>
            <a:ext cx="6858000" cy="10532533"/>
          </a:xfrm>
          <a:prstGeom prst="rect">
            <a:avLst/>
          </a:prstGeom>
        </p:spPr>
      </p:pic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51" y="1891791"/>
            <a:ext cx="8583213" cy="1749284"/>
          </a:xfrm>
        </p:spPr>
        <p:txBody>
          <a:bodyPr anchor="b">
            <a:noAutofit/>
          </a:bodyPr>
          <a:lstStyle>
            <a:lvl1pPr>
              <a:defRPr sz="48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775" y="3755929"/>
            <a:ext cx="8576975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C9BD37-B590-304A-8B49-7ABA28C306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60" y="534201"/>
            <a:ext cx="2300979" cy="5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44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 Nav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78905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E9279F-0732-2D41-9F31-EB38C1C6965B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61" y="5493355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51" y="1891791"/>
            <a:ext cx="8583213" cy="1749284"/>
          </a:xfrm>
        </p:spPr>
        <p:txBody>
          <a:bodyPr anchor="b">
            <a:noAutofit/>
          </a:bodyPr>
          <a:lstStyle>
            <a:lvl1pPr>
              <a:defRPr sz="48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775" y="3755929"/>
            <a:ext cx="8576975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06900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8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47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28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9BA6BCF-2F1A-8443-A8DC-13CF46289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227" t="19283" r="-18229" b="-22843"/>
          <a:stretch/>
        </p:blipFill>
        <p:spPr>
          <a:xfrm rot="5400000">
            <a:off x="2778845" y="-5024034"/>
            <a:ext cx="13816508" cy="12901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940C55-B0F6-2248-8883-AB5DB7E8FD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60" y="534201"/>
            <a:ext cx="2300979" cy="5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6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70" y="6470130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10" y="6453506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86834" y="6250080"/>
            <a:ext cx="11218333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70417" y="6250080"/>
            <a:ext cx="1146048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11190818" y="6400801"/>
            <a:ext cx="641349" cy="308099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b="0" i="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A11AC4-0317-9648-9B11-2E4A9F794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914" y="1868557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EEA57C94-8CEE-E147-BA04-64415375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80" y="425002"/>
            <a:ext cx="10898107" cy="6114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36649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711" r:id="rId33"/>
    <p:sldLayoutId id="2147483712" r:id="rId34"/>
  </p:sldLayoutIdLst>
  <p:transition>
    <p:fade/>
  </p:transition>
  <p:hf hdr="0"/>
  <p:txStyles>
    <p:titleStyle>
      <a:lvl1pPr algn="l" defTabSz="1219140" rtl="0" eaLnBrk="1" latinLnBrk="0" hangingPunct="1">
        <a:lnSpc>
          <a:spcPct val="85000"/>
        </a:lnSpc>
        <a:spcBef>
          <a:spcPct val="0"/>
        </a:spcBef>
        <a:buNone/>
        <a:defRPr lang="en-US" sz="4800" b="0" i="0" kern="1200" cap="none" spc="0" baseline="0" dirty="0" smtClean="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311135" indent="-311135" algn="l" defTabSz="85339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Wingdings" charset="2"/>
        <a:buChar char="§"/>
        <a:tabLst/>
        <a:defRPr lang="en-US" sz="2933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696349" indent="-302668" algn="l" defTabSz="85339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.AppleSystemUIFont" charset="0"/>
        <a:buChar char="-"/>
        <a:tabLst/>
        <a:defRPr lang="en-US" sz="2667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994783" indent="-222240" algn="l" defTabSz="85339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Wingdings" charset="2"/>
        <a:buChar char="§"/>
        <a:tabLst/>
        <a:defRPr lang="en-US" sz="24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1305918" indent="-230706" algn="l" defTabSz="85339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.AppleSystemUIFont" charset="0"/>
        <a:buChar char="-"/>
        <a:tabLst/>
        <a:defRPr lang="en-US" sz="2133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1750396" indent="-302668" algn="l" defTabSz="853397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667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2914" y="1868557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780" y="425002"/>
            <a:ext cx="10898107" cy="6114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70" y="6470130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10" y="6453506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486834" y="6250080"/>
            <a:ext cx="11218333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70417" y="6250080"/>
            <a:ext cx="1146048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11190818" y="6400801"/>
            <a:ext cx="641349" cy="308099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5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>
    <p:fade/>
  </p:transition>
  <p:hf hdr="0"/>
  <p:txStyles>
    <p:titleStyle>
      <a:lvl1pPr algn="l" defTabSz="1219140" rtl="0" eaLnBrk="1" latinLnBrk="0" hangingPunct="1">
        <a:lnSpc>
          <a:spcPct val="85000"/>
        </a:lnSpc>
        <a:spcBef>
          <a:spcPct val="0"/>
        </a:spcBef>
        <a:buNone/>
        <a:defRPr lang="en-US" sz="4800" b="0" i="0" kern="1200" cap="none" spc="0" baseline="0" dirty="0" smtClean="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311135" indent="-311135" algn="l" defTabSz="85339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Wingdings" charset="2"/>
        <a:buChar char="§"/>
        <a:tabLst/>
        <a:defRPr lang="en-US" sz="2933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696349" indent="-302668" algn="l" defTabSz="85339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.AppleSystemUIFont" charset="0"/>
        <a:buChar char="-"/>
        <a:tabLst/>
        <a:defRPr lang="en-US" sz="2667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994783" indent="-222240" algn="l" defTabSz="85339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Wingdings" charset="2"/>
        <a:buChar char="§"/>
        <a:tabLst/>
        <a:defRPr lang="en-US" sz="24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1305918" indent="-230706" algn="l" defTabSz="85339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.AppleSystemUIFont" charset="0"/>
        <a:buChar char="-"/>
        <a:tabLst/>
        <a:defRPr lang="en-US" sz="2133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1750396" indent="-302668" algn="l" defTabSz="853397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chemeClr val="accent1"/>
        </a:buClr>
        <a:buSzPct val="80000"/>
        <a:buFont typeface="Wingdings" charset="2"/>
        <a:buChar char="§"/>
        <a:defRPr lang="en-US" sz="1867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ralhealthsupport.ucsf.edu/KOH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.slack.com/t/lohp-workspace/shared_invite/zt-28i5jxx11-oUSLHlFKJCGbm9stGkxr1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htacatucsf" TargetMode="External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hyperlink" Target="https://www.linkedin.com/company/cohta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21AF21-DF66-407F-BE4D-C43A0E8D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dirty="0">
                <a:solidFill>
                  <a:srgbClr val="052049"/>
                </a:solidFill>
              </a:rPr>
              <a:t>California Oral Health Technical Assistance Center (COHTAC)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59932-0423-274A-E69A-31EBA70B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BCC8D0D-EAEC-449D-9161-023DFF90F2E2}" type="slidenum">
              <a:rPr lang="en-US">
                <a:solidFill>
                  <a:srgbClr val="052049"/>
                </a:solidFill>
              </a:rPr>
              <a:pPr defTabSz="1219170"/>
              <a:t>1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DA4A71-7829-5845-5109-8C6594D1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2690403"/>
            <a:ext cx="8631272" cy="1477195"/>
          </a:xfrm>
        </p:spPr>
        <p:txBody>
          <a:bodyPr/>
          <a:lstStyle/>
          <a:p>
            <a:r>
              <a:rPr lang="en-US" dirty="0"/>
              <a:t>Check out COHTAC’s New Resources &amp;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82166315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F09E3F-8EC0-822F-40D3-C427CEAE7B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30870" y="6470130"/>
            <a:ext cx="5747876" cy="137980"/>
          </a:xfrm>
        </p:spPr>
        <p:txBody>
          <a:bodyPr wrap="square" anchor="b">
            <a:normAutofit/>
          </a:bodyPr>
          <a:lstStyle/>
          <a:p>
            <a:pPr defTabSz="1219170">
              <a:lnSpc>
                <a:spcPct val="90000"/>
              </a:lnSpc>
              <a:spcAft>
                <a:spcPts val="600"/>
              </a:spcAft>
            </a:pPr>
            <a:r>
              <a:rPr lang="en-US"/>
              <a:t>California Oral Health Technical Assistance Center (COHTAC)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550B2B-C75B-28D2-3E19-394129091F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62810" y="6453506"/>
            <a:ext cx="328081" cy="155233"/>
          </a:xfrm>
        </p:spPr>
        <p:txBody>
          <a:bodyPr wrap="square" anchor="b">
            <a:normAutofit/>
          </a:bodyPr>
          <a:lstStyle/>
          <a:p>
            <a:pPr defTabSz="1219170">
              <a:spcAft>
                <a:spcPts val="600"/>
              </a:spcAft>
            </a:pPr>
            <a:fld id="{7BCC8D0D-EAEC-449D-9161-023DFF90F2E2}" type="slidenum">
              <a:rPr lang="en-US"/>
              <a:pPr defTabSz="1219170"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778A37-82FA-31CD-E97F-D60F94BB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80" y="425002"/>
            <a:ext cx="10898107" cy="611449"/>
          </a:xfrm>
        </p:spPr>
        <p:txBody>
          <a:bodyPr wrap="square" anchor="b">
            <a:noAutofit/>
          </a:bodyPr>
          <a:lstStyle/>
          <a:p>
            <a:r>
              <a:rPr lang="en-US" dirty="0"/>
              <a:t>Wrap Up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CD225FCC-3AA4-1B4E-7E13-C8182BBC295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4780" y="1869017"/>
            <a:ext cx="5220704" cy="3909483"/>
          </a:xfrm>
        </p:spPr>
        <p:txBody>
          <a:bodyPr/>
          <a:lstStyle/>
          <a:p>
            <a:r>
              <a:rPr lang="en-US" dirty="0"/>
              <a:t>Please share your feedback with us – a short evaluation survey will be emailed</a:t>
            </a:r>
          </a:p>
          <a:p>
            <a:r>
              <a:rPr lang="en-US" dirty="0"/>
              <a:t>All meeting materials will be posted on the event webpage for reference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38C037-3930-EB91-758C-F15507915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139" y="2544686"/>
            <a:ext cx="5220704" cy="2558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008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21AF21-DF66-407F-BE4D-C43A0E8D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dirty="0">
                <a:solidFill>
                  <a:srgbClr val="052049"/>
                </a:solidFill>
              </a:rPr>
              <a:t>California Oral Health Technical Assistance Center (COHTAC)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59932-0423-274A-E69A-31EBA70B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BCC8D0D-EAEC-449D-9161-023DFF90F2E2}" type="slidenum">
              <a:rPr lang="en-US">
                <a:solidFill>
                  <a:srgbClr val="052049"/>
                </a:solidFill>
              </a:rPr>
              <a:pPr defTabSz="1219170"/>
              <a:t>11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DA4A71-7829-5845-5109-8C6594D1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33" y="2574994"/>
            <a:ext cx="8631272" cy="14771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Thank You &amp; Safe Travels Home</a:t>
            </a:r>
          </a:p>
        </p:txBody>
      </p:sp>
    </p:spTree>
    <p:extLst>
      <p:ext uri="{BB962C8B-B14F-4D97-AF65-F5344CB8AC3E}">
        <p14:creationId xmlns:p14="http://schemas.microsoft.com/office/powerpoint/2010/main" val="26232411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550B2B-C75B-28D2-3E19-394129091F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A8EF5A-CA55-413E-B9BB-53C1E61C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59" y="773776"/>
            <a:ext cx="10898107" cy="611449"/>
          </a:xfrm>
        </p:spPr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4B216-234B-4930-08A4-16C46A93957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4780" y="2040407"/>
            <a:ext cx="10893285" cy="3738094"/>
          </a:xfrm>
        </p:spPr>
        <p:txBody>
          <a:bodyPr/>
          <a:lstStyle/>
          <a:p>
            <a:r>
              <a:rPr lang="en-US" sz="2400" dirty="0"/>
              <a:t>Materials for the day are posted to our Convening </a:t>
            </a:r>
          </a:p>
          <a:p>
            <a:pPr marL="0" indent="0">
              <a:buNone/>
            </a:pPr>
            <a:r>
              <a:rPr lang="en-US" sz="2400" dirty="0"/>
              <a:t>webpage.  Accessible via this QR code (also on folder sticker)</a:t>
            </a:r>
          </a:p>
          <a:p>
            <a:pPr marL="0" indent="0">
              <a:buNone/>
            </a:pPr>
            <a:r>
              <a:rPr lang="en-US" sz="2400" dirty="0"/>
              <a:t>And via the events page on COHTAC website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will share attendees’ names and contact information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As always, we appreciate your feedback – please take our emailed evaluation survey– coming to you tomorrow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F09E3F-8EC0-822F-40D3-C427CEAE7B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30870" y="6470130"/>
            <a:ext cx="5747876" cy="137980"/>
          </a:xfrm>
        </p:spPr>
        <p:txBody>
          <a:bodyPr/>
          <a:lstStyle/>
          <a:p>
            <a:r>
              <a:rPr lang="en-US"/>
              <a:t>California Oral Health Technical Assistance Center (COHTAC)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3258B4-4022-FFAE-507C-D00515ACE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80"/>
          <a:stretch/>
        </p:blipFill>
        <p:spPr>
          <a:xfrm>
            <a:off x="9149325" y="1632723"/>
            <a:ext cx="1938412" cy="19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570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id="{29532814-B822-E959-186E-82209F088F80}"/>
              </a:ext>
            </a:extLst>
          </p:cNvPr>
          <p:cNvSpPr/>
          <p:nvPr/>
        </p:nvSpPr>
        <p:spPr>
          <a:xfrm>
            <a:off x="505258" y="5364424"/>
            <a:ext cx="3911669" cy="964545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10B0B0E-089C-E0B8-823F-1B88E8FB87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t="8659" r="8809" b="8952"/>
          <a:stretch/>
        </p:blipFill>
        <p:spPr>
          <a:xfrm>
            <a:off x="4636345" y="3393164"/>
            <a:ext cx="2703203" cy="2708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59B9CB-D196-D625-72F0-AB097491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7" y="213754"/>
            <a:ext cx="9284387" cy="51470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A6B7"/>
                </a:solidFill>
                <a:latin typeface="+mj-lt"/>
                <a:cs typeface="Times New Roman" panose="02020603050405020304" pitchFamily="18" charset="0"/>
              </a:rPr>
              <a:t>Partnership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9BACE-68F7-B4F3-AAFB-E84738B28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57" y="1363130"/>
            <a:ext cx="7195267" cy="836908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3200" u="sng" dirty="0">
                <a:solidFill>
                  <a:srgbClr val="002060"/>
                </a:solidFill>
              </a:rPr>
              <a:t>UCSF Dental Public Health Residency Partnership Opportunity</a:t>
            </a: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5BA30-D40B-4EDA-1D4B-82B0F1E70232}"/>
              </a:ext>
            </a:extLst>
          </p:cNvPr>
          <p:cNvSpPr txBox="1"/>
          <p:nvPr/>
        </p:nvSpPr>
        <p:spPr>
          <a:xfrm>
            <a:off x="8034766" y="3393164"/>
            <a:ext cx="4292485" cy="270843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Information:</a:t>
            </a:r>
          </a:p>
          <a:p>
            <a:r>
              <a:rPr lang="en-US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oralhealthsupport.ucsf.edu/DPH</a:t>
            </a:r>
          </a:p>
          <a:p>
            <a:endParaRPr lang="en-US" sz="1867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Us: </a:t>
            </a:r>
          </a:p>
          <a:p>
            <a:r>
              <a:rPr lang="en-US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Sepideh Banava (Deputy Director) Sepideh.Banava@ucsf.edu</a:t>
            </a:r>
          </a:p>
          <a:p>
            <a:endParaRPr lang="en-US" sz="1867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 DPH Program </a:t>
            </a:r>
            <a:r>
              <a:rPr lang="en-US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dphpostgrad@ucsf.edu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26BEC-6FA7-EB8F-557B-367E33D3EAC3}"/>
              </a:ext>
            </a:extLst>
          </p:cNvPr>
          <p:cNvSpPr txBox="1"/>
          <p:nvPr/>
        </p:nvSpPr>
        <p:spPr>
          <a:xfrm>
            <a:off x="412898" y="3393163"/>
            <a:ext cx="400402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a supervisor who is a dentist OR holds an MPH</a:t>
            </a:r>
          </a:p>
        </p:txBody>
      </p:sp>
      <p:pic>
        <p:nvPicPr>
          <p:cNvPr id="13" name="Picture 5" descr="Diagram&#10;&#10;Description automatically generated">
            <a:extLst>
              <a:ext uri="{FF2B5EF4-FFF2-40B4-BE49-F238E27FC236}">
                <a16:creationId xmlns:a16="http://schemas.microsoft.com/office/drawing/2014/main" id="{036E45E6-D179-07F2-8C2D-5A1972E1A7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4" t="4277" r="1511" b="5047"/>
          <a:stretch/>
        </p:blipFill>
        <p:spPr>
          <a:xfrm>
            <a:off x="8113012" y="121167"/>
            <a:ext cx="3168544" cy="3271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DFB6D1-6F48-4A7F-2E5D-4C05D31021CF}"/>
              </a:ext>
            </a:extLst>
          </p:cNvPr>
          <p:cNvSpPr txBox="1"/>
          <p:nvPr/>
        </p:nvSpPr>
        <p:spPr>
          <a:xfrm>
            <a:off x="9137822" y="1237108"/>
            <a:ext cx="1118925" cy="104011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US" sz="1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800" dirty="0">
                <a:solidFill>
                  <a:srgbClr val="002060"/>
                </a:solidFill>
                <a:latin typeface="Times New Roman"/>
                <a:cs typeface="Times New Roman"/>
              </a:rPr>
              <a:t>Research Projects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US" sz="180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2B1A80-3FFD-64F7-42E9-0813127D0065}"/>
              </a:ext>
            </a:extLst>
          </p:cNvPr>
          <p:cNvSpPr txBox="1"/>
          <p:nvPr/>
        </p:nvSpPr>
        <p:spPr>
          <a:xfrm>
            <a:off x="606111" y="5638093"/>
            <a:ext cx="3602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to Start the Process</a:t>
            </a:r>
          </a:p>
        </p:txBody>
      </p:sp>
    </p:spTree>
    <p:extLst>
      <p:ext uri="{BB962C8B-B14F-4D97-AF65-F5344CB8AC3E}">
        <p14:creationId xmlns:p14="http://schemas.microsoft.com/office/powerpoint/2010/main" val="351835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550B2B-C75B-28D2-3E19-394129091F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A8EF5A-CA55-413E-B9BB-53C1E61C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59" y="773776"/>
            <a:ext cx="10898107" cy="611449"/>
          </a:xfrm>
        </p:spPr>
        <p:txBody>
          <a:bodyPr/>
          <a:lstStyle/>
          <a:p>
            <a:r>
              <a:rPr lang="en-US" dirty="0"/>
              <a:t>https://oralhealthsupport.ucsf.edu/DPH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F09E3F-8EC0-822F-40D3-C427CEAE7B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30870" y="6470130"/>
            <a:ext cx="5747876" cy="137980"/>
          </a:xfrm>
        </p:spPr>
        <p:txBody>
          <a:bodyPr/>
          <a:lstStyle/>
          <a:p>
            <a:r>
              <a:rPr lang="en-US"/>
              <a:t>California Oral Health Technical Assistance Center (COHTAC)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85A713-7D5C-EE3C-51CA-D8752A7BE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9" y="1385225"/>
            <a:ext cx="6971052" cy="529538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0B9DEA-4F72-BA91-D693-C57D7AD6A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132"/>
          <a:stretch/>
        </p:blipFill>
        <p:spPr>
          <a:xfrm>
            <a:off x="7273716" y="1913704"/>
            <a:ext cx="4780754" cy="4238429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4127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550B2B-C75B-28D2-3E19-394129091F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A8EF5A-CA55-413E-B9BB-53C1E61C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59" y="773776"/>
            <a:ext cx="10898107" cy="611449"/>
          </a:xfrm>
        </p:spPr>
        <p:txBody>
          <a:bodyPr/>
          <a:lstStyle/>
          <a:p>
            <a:r>
              <a:rPr lang="en-US" dirty="0"/>
              <a:t>DPH Resident Graduates Looking for Jobs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4B216-234B-4930-08A4-16C46A93957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4780" y="5374888"/>
            <a:ext cx="10893285" cy="709335"/>
          </a:xfrm>
        </p:spPr>
        <p:txBody>
          <a:bodyPr/>
          <a:lstStyle/>
          <a:p>
            <a:r>
              <a:rPr lang="en-US" sz="2400" dirty="0"/>
              <a:t>Email COHTAC to share your </a:t>
            </a:r>
            <a:r>
              <a:rPr lang="en-US" sz="2400"/>
              <a:t>open positions:  </a:t>
            </a:r>
            <a:r>
              <a:rPr lang="en-US" sz="2400" dirty="0"/>
              <a:t>oralhealthsupport@ucsf.edu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F09E3F-8EC0-822F-40D3-C427CEAE7B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30870" y="6470130"/>
            <a:ext cx="5747876" cy="137980"/>
          </a:xfrm>
        </p:spPr>
        <p:txBody>
          <a:bodyPr/>
          <a:lstStyle/>
          <a:p>
            <a:r>
              <a:rPr lang="en-US"/>
              <a:t>California Oral Health Technical Assistance Center (COHTAC)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39D309-3CDB-5EF7-7D0A-036D4CF92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79"/>
          <a:stretch/>
        </p:blipFill>
        <p:spPr>
          <a:xfrm>
            <a:off x="1883627" y="1511009"/>
            <a:ext cx="8096715" cy="37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485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550B2B-C75B-28D2-3E19-394129091F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1219170"/>
            <a:fld id="{7BCC8D0D-EAEC-449D-9161-023DFF90F2E2}" type="slidenum">
              <a:rPr lang="en-US">
                <a:solidFill>
                  <a:srgbClr val="052049"/>
                </a:solidFill>
              </a:rPr>
              <a:pPr defTabSz="1219170"/>
              <a:t>6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A8EF5A-CA55-413E-B9BB-53C1E61C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50" y="117006"/>
            <a:ext cx="5873950" cy="1045957"/>
          </a:xfrm>
        </p:spPr>
        <p:txBody>
          <a:bodyPr/>
          <a:lstStyle/>
          <a:p>
            <a:r>
              <a:rPr lang="en-US" dirty="0"/>
              <a:t>School Open Hours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F09E3F-8EC0-822F-40D3-C427CEAE7B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30870" y="6470130"/>
            <a:ext cx="5747876" cy="137980"/>
          </a:xfrm>
        </p:spPr>
        <p:txBody>
          <a:bodyPr/>
          <a:lstStyle/>
          <a:p>
            <a:pPr defTabSz="1219170"/>
            <a:r>
              <a:rPr lang="en-US" dirty="0">
                <a:solidFill>
                  <a:srgbClr val="052049"/>
                </a:solidFill>
              </a:rPr>
              <a:t>California Oral Health Technical Assistance Center (COHTAC)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B1F9B464-7290-2D73-4C9A-988BA2DFF1A5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071116181"/>
              </p:ext>
            </p:extLst>
          </p:nvPr>
        </p:nvGraphicFramePr>
        <p:xfrm>
          <a:off x="526850" y="1473994"/>
          <a:ext cx="6834532" cy="3909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A qr code with blue squares&#10;&#10;Description automatically generated">
            <a:extLst>
              <a:ext uri="{FF2B5EF4-FFF2-40B4-BE49-F238E27FC236}">
                <a16:creationId xmlns:a16="http://schemas.microsoft.com/office/drawing/2014/main" id="{35D315DF-61BB-74F8-5DA9-C928DD371E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3891" y="3541432"/>
            <a:ext cx="2572381" cy="2572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F9019-3CA9-11F2-D5D7-89CCEDD3A7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1382" y="223465"/>
            <a:ext cx="4597400" cy="309310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B3E7D9F-AA7B-CB90-E8B2-75908AC21D1F}"/>
              </a:ext>
            </a:extLst>
          </p:cNvPr>
          <p:cNvSpPr/>
          <p:nvPr/>
        </p:nvSpPr>
        <p:spPr bwMode="auto">
          <a:xfrm rot="21031084">
            <a:off x="6689043" y="4552269"/>
            <a:ext cx="1764145" cy="10898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Sign up! </a:t>
            </a:r>
            <a:r>
              <a:rPr lang="en-US" sz="2400" b="1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589818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106A07E3-FD24-3F4A-424B-AD8D0892AB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219170"/>
            <a:r>
              <a:rPr lang="en-US" dirty="0">
                <a:solidFill>
                  <a:srgbClr val="052049"/>
                </a:solidFill>
              </a:rPr>
              <a:t>California Oral Health Technical Assistance Center (COHTAC)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88A7890C-7A88-53A8-7305-363ABC19FB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BCC8D0D-EAEC-449D-9161-023DFF90F2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A8EF5A-CA55-413E-B9BB-53C1E61C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Autofit/>
          </a:bodyPr>
          <a:lstStyle/>
          <a:p>
            <a:r>
              <a:rPr lang="en-US" dirty="0"/>
              <a:t>New Webpage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E4BCCEA-C836-2E0C-CE02-DAB9FED02BE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25363" y="1153287"/>
            <a:ext cx="5102453" cy="444813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3"/>
              </a:rPr>
              <a:t>https://oralhealthsupport.ucsf.edu/KOHA</a:t>
            </a:r>
            <a:r>
              <a: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DB8B2-740A-00ED-0126-E38B6BCD38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03"/>
          <a:stretch/>
        </p:blipFill>
        <p:spPr>
          <a:xfrm>
            <a:off x="2436939" y="1777490"/>
            <a:ext cx="3054216" cy="4306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97FB96-CDDB-00D8-1DB0-332D54DD3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498" y="2429692"/>
            <a:ext cx="2208390" cy="2925194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BA6150-97A0-4C5B-F1D8-26ED51FAA8F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598394" y="1990234"/>
            <a:ext cx="5102453" cy="3804111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38D55E-00C2-6886-1B95-9367776074C8}"/>
              </a:ext>
            </a:extLst>
          </p:cNvPr>
          <p:cNvCxnSpPr>
            <a:cxnSpLocks/>
          </p:cNvCxnSpPr>
          <p:nvPr/>
        </p:nvCxnSpPr>
        <p:spPr>
          <a:xfrm flipV="1">
            <a:off x="5348937" y="4204010"/>
            <a:ext cx="728546" cy="58883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7586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C231B-E585-1111-3001-644F570F7B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543E11-6FFC-9480-8B33-B8B6D45A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 on Slack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11DCA-F8E2-8A39-5455-0DBBEE297B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LOHP Workspace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368852-55AA-0107-B4F1-AF929E38A9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0870" y="2373745"/>
            <a:ext cx="5102453" cy="2394576"/>
          </a:xfrm>
        </p:spPr>
        <p:txBody>
          <a:bodyPr/>
          <a:lstStyle/>
          <a:p>
            <a:r>
              <a:rPr lang="en-US" dirty="0"/>
              <a:t>Get quick answers to your questions</a:t>
            </a:r>
          </a:p>
          <a:p>
            <a:r>
              <a:rPr lang="en-US" dirty="0"/>
              <a:t>Share resources with other LOHPs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13B6C0-9AB6-D1D7-ABCF-FAF30855BC27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42" y="1498831"/>
            <a:ext cx="4265636" cy="10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02C36D7-81B3-953B-AC65-ED46AA4A82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30870" y="6470130"/>
            <a:ext cx="5747876" cy="137980"/>
          </a:xfrm>
        </p:spPr>
        <p:txBody>
          <a:bodyPr/>
          <a:lstStyle/>
          <a:p>
            <a:pPr defTabSz="1219170"/>
            <a:r>
              <a:rPr lang="en-US" dirty="0">
                <a:solidFill>
                  <a:srgbClr val="052049"/>
                </a:solidFill>
              </a:rPr>
              <a:t>California Oral Health Technical Assistance Center (COHTAC)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4E13-44BB-3530-5E83-078F6AB0B95A}"/>
              </a:ext>
            </a:extLst>
          </p:cNvPr>
          <p:cNvSpPr txBox="1"/>
          <p:nvPr/>
        </p:nvSpPr>
        <p:spPr bwMode="auto">
          <a:xfrm>
            <a:off x="1199251" y="4768321"/>
            <a:ext cx="1055899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https://join.slack.com/t/lohp-workspace/shared_invite/zt-28i5jxx11-oUSLHlFKJCGbm9stGkxr1g</a:t>
            </a:r>
            <a:endParaRPr lang="en-US" dirty="0"/>
          </a:p>
        </p:txBody>
      </p:sp>
      <p:pic>
        <p:nvPicPr>
          <p:cNvPr id="9" name="Picture 8" descr="A qr code with green squares&#10;&#10;Description automatically generated">
            <a:extLst>
              <a:ext uri="{FF2B5EF4-FFF2-40B4-BE49-F238E27FC236}">
                <a16:creationId xmlns:a16="http://schemas.microsoft.com/office/drawing/2014/main" id="{5B8EC92F-224E-472F-ADBD-4AE066800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959" y="2743467"/>
            <a:ext cx="1863401" cy="186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3285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BBE49-DE9C-C54B-B7D5-BE0F9BB07B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2BEC61-9E6B-4264-621B-B32ADB1E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Follow COHTAC </a:t>
            </a:r>
            <a:r>
              <a:rPr lang="en-US" dirty="0"/>
              <a:t>on Facebook &amp; LinkedIn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27CF6-1C84-9EAC-B875-3961D51B8D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350" y="1293527"/>
            <a:ext cx="10893285" cy="446529"/>
          </a:xfrm>
        </p:spPr>
        <p:txBody>
          <a:bodyPr/>
          <a:lstStyle/>
          <a:p>
            <a:r>
              <a:rPr lang="en-US" dirty="0"/>
              <a:t>Share what your LOHP is up to: oralhealthsupport@ucsf.edu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DE1102A-9B2A-5197-6B11-67DE5FCE85E3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 rotWithShape="1">
          <a:blip r:embed="rId2"/>
          <a:srcRect t="16308" b="26486"/>
          <a:stretch/>
        </p:blipFill>
        <p:spPr>
          <a:xfrm>
            <a:off x="362810" y="1908461"/>
            <a:ext cx="2444185" cy="3024802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BFCBB1-8F22-6095-FBCE-A89CC92334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754255" y="2240057"/>
            <a:ext cx="6074935" cy="3024802"/>
          </a:xfrm>
        </p:spPr>
        <p:txBody>
          <a:bodyPr/>
          <a:lstStyle/>
          <a:p>
            <a:r>
              <a:rPr lang="en-US" dirty="0">
                <a:hlinkClick r:id="rId3"/>
              </a:rPr>
              <a:t>Facebook</a:t>
            </a:r>
            <a:endParaRPr lang="en-US" dirty="0"/>
          </a:p>
          <a:p>
            <a:pPr marL="0" indent="0">
              <a:buNone/>
            </a:pPr>
            <a:endParaRPr lang="en-US" sz="2400" dirty="0">
              <a:hlinkClick r:id="rId3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4"/>
              </a:rPr>
              <a:t>LinkedIn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E161E9-F1DD-9B5E-23C6-8874B405B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808" y="3038892"/>
            <a:ext cx="2150043" cy="3572580"/>
          </a:xfrm>
          <a:prstGeom prst="rect">
            <a:avLst/>
          </a:prstGeom>
          <a:ln w="41275">
            <a:solidFill>
              <a:srgbClr val="FFC000"/>
            </a:solidFill>
          </a:ln>
        </p:spPr>
      </p:pic>
      <p:pic>
        <p:nvPicPr>
          <p:cNvPr id="2" name="Picture 1" descr="A qr code with a blue and white background&#10;&#10;Description automatically generated">
            <a:extLst>
              <a:ext uri="{FF2B5EF4-FFF2-40B4-BE49-F238E27FC236}">
                <a16:creationId xmlns:a16="http://schemas.microsoft.com/office/drawing/2014/main" id="{0285A062-08F4-621C-27FB-C4703155F2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42" y="2394303"/>
            <a:ext cx="1301517" cy="1301517"/>
          </a:xfrm>
          <a:prstGeom prst="rect">
            <a:avLst/>
          </a:prstGeom>
        </p:spPr>
      </p:pic>
      <p:pic>
        <p:nvPicPr>
          <p:cNvPr id="6" name="Picture 5" descr="A qr code with circles&#10;&#10;Description automatically generated">
            <a:extLst>
              <a:ext uri="{FF2B5EF4-FFF2-40B4-BE49-F238E27FC236}">
                <a16:creationId xmlns:a16="http://schemas.microsoft.com/office/drawing/2014/main" id="{35496BE9-66C8-A0A9-B723-0642C492B7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722" y="4596579"/>
            <a:ext cx="1336559" cy="133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114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ontemporary Pattern 1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2.xml><?xml version="1.0" encoding="utf-8"?>
<a:theme xmlns:a="http://schemas.openxmlformats.org/drawingml/2006/main" name="UCSF Classic">
  <a:themeElements>
    <a:clrScheme name="UCSF 1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6A0AC"/>
      </a:accent2>
      <a:accent3>
        <a:srgbClr val="32A03E"/>
      </a:accent3>
      <a:accent4>
        <a:srgbClr val="A238BA"/>
      </a:accent4>
      <a:accent5>
        <a:srgbClr val="C32882"/>
      </a:accent5>
      <a:accent6>
        <a:srgbClr val="6C61D0"/>
      </a:accent6>
      <a:hlink>
        <a:srgbClr val="178CCB"/>
      </a:hlink>
      <a:folHlink>
        <a:srgbClr val="5F5F5F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noAutofit/>
      </a:bodyPr>
      <a:lstStyle>
        <a:defPPr marL="342900" indent="-342900">
          <a:buClr>
            <a:schemeClr val="accent1"/>
          </a:buClr>
          <a:buSzPct val="80000"/>
          <a:buFont typeface="Wingdings" charset="2"/>
          <a:buChar char="§"/>
          <a:defRPr sz="20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504</Words>
  <Application>Microsoft Office PowerPoint</Application>
  <PresentationFormat>Widescreen</PresentationFormat>
  <Paragraphs>97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.AppleSystemUIFont</vt:lpstr>
      <vt:lpstr>Aptos</vt:lpstr>
      <vt:lpstr>Arial</vt:lpstr>
      <vt:lpstr>Garamond</vt:lpstr>
      <vt:lpstr>Times New Roman</vt:lpstr>
      <vt:lpstr>Wingdings</vt:lpstr>
      <vt:lpstr>UCSF Contemporary Pattern 1</vt:lpstr>
      <vt:lpstr>UCSF Classic</vt:lpstr>
      <vt:lpstr>Check out COHTAC’s New Resources &amp; Opportunities</vt:lpstr>
      <vt:lpstr>Reminder</vt:lpstr>
      <vt:lpstr>Partnership Opportunity</vt:lpstr>
      <vt:lpstr>https://oralhealthsupport.ucsf.edu/DPH</vt:lpstr>
      <vt:lpstr>DPH Resident Graduates Looking for Jobs</vt:lpstr>
      <vt:lpstr>School Open Hours</vt:lpstr>
      <vt:lpstr>New Webpage</vt:lpstr>
      <vt:lpstr>Stay connected on Slack</vt:lpstr>
      <vt:lpstr>Follow COHTAC on Facebook &amp; LinkedIn</vt:lpstr>
      <vt:lpstr>Wrap Up</vt:lpstr>
      <vt:lpstr>Thank You &amp; Safe Travels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School Open Hours </dc:title>
  <dc:creator>Amanzadeh, Baharak</dc:creator>
  <cp:lastModifiedBy>Hoeft, Kristin</cp:lastModifiedBy>
  <cp:revision>14</cp:revision>
  <dcterms:created xsi:type="dcterms:W3CDTF">2024-02-27T02:41:39Z</dcterms:created>
  <dcterms:modified xsi:type="dcterms:W3CDTF">2024-05-07T16:59:19Z</dcterms:modified>
</cp:coreProperties>
</file>