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E38598B-B2D0-67B8-16A3-8FB84F8C81DF}" name="Trimble, Margaret@CDPH" initials="TM" userId="S::margaret.trimble@cdph.ca.gov::c5c65ebb-f213-4ae3-bf7f-3848a53ec86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4D6AB-41AA-8670-FD4B-BA20EFE00BB3}" v="1" dt="2026-04-21T16:35:45.3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8" d="100"/>
          <a:sy n="78" d="100"/>
        </p:scale>
        <p:origin x="816"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i, Nancy@CDPH" userId="83f5d170-412c-4b47-8c75-8e4137c4a981" providerId="ADAL" clId="{1CF913ED-9480-49DD-BE92-34F7DD163A99}"/>
    <pc:docChg chg="undo custSel modSld">
      <pc:chgData name="Mai, Nancy@CDPH" userId="83f5d170-412c-4b47-8c75-8e4137c4a981" providerId="ADAL" clId="{1CF913ED-9480-49DD-BE92-34F7DD163A99}" dt="2026-04-01T20:49:12.021" v="58" actId="1076"/>
      <pc:docMkLst>
        <pc:docMk/>
      </pc:docMkLst>
      <pc:sldChg chg="addSp modSp mod">
        <pc:chgData name="Mai, Nancy@CDPH" userId="83f5d170-412c-4b47-8c75-8e4137c4a981" providerId="ADAL" clId="{1CF913ED-9480-49DD-BE92-34F7DD163A99}" dt="2026-04-01T20:49:12.021" v="58" actId="1076"/>
        <pc:sldMkLst>
          <pc:docMk/>
          <pc:sldMk cId="109857222" sldId="256"/>
        </pc:sldMkLst>
        <pc:spChg chg="mod">
          <ac:chgData name="Mai, Nancy@CDPH" userId="83f5d170-412c-4b47-8c75-8e4137c4a981" providerId="ADAL" clId="{1CF913ED-9480-49DD-BE92-34F7DD163A99}" dt="2026-04-01T20:45:03.480" v="55" actId="14100"/>
          <ac:spMkLst>
            <pc:docMk/>
            <pc:sldMk cId="109857222" sldId="256"/>
            <ac:spMk id="4" creationId="{54DB907C-A31A-87A7-6EAE-3C59FBE11505}"/>
          </ac:spMkLst>
        </pc:spChg>
        <pc:spChg chg="mod">
          <ac:chgData name="Mai, Nancy@CDPH" userId="83f5d170-412c-4b47-8c75-8e4137c4a981" providerId="ADAL" clId="{1CF913ED-9480-49DD-BE92-34F7DD163A99}" dt="2026-04-01T20:44:37.421" v="49" actId="1076"/>
          <ac:spMkLst>
            <pc:docMk/>
            <pc:sldMk cId="109857222" sldId="256"/>
            <ac:spMk id="5" creationId="{D270AAC4-100C-7BF3-6D15-E04DD3445190}"/>
          </ac:spMkLst>
        </pc:spChg>
        <pc:spChg chg="mod">
          <ac:chgData name="Mai, Nancy@CDPH" userId="83f5d170-412c-4b47-8c75-8e4137c4a981" providerId="ADAL" clId="{1CF913ED-9480-49DD-BE92-34F7DD163A99}" dt="2026-04-01T20:41:14.704" v="48" actId="20577"/>
          <ac:spMkLst>
            <pc:docMk/>
            <pc:sldMk cId="109857222" sldId="256"/>
            <ac:spMk id="8" creationId="{99A4F5B4-6187-8044-AE30-56D5E9D137BB}"/>
          </ac:spMkLst>
        </pc:spChg>
        <pc:spChg chg="mod">
          <ac:chgData name="Mai, Nancy@CDPH" userId="83f5d170-412c-4b47-8c75-8e4137c4a981" providerId="ADAL" clId="{1CF913ED-9480-49DD-BE92-34F7DD163A99}" dt="2026-04-01T20:39:25.052" v="24" actId="20577"/>
          <ac:spMkLst>
            <pc:docMk/>
            <pc:sldMk cId="109857222" sldId="256"/>
            <ac:spMk id="9" creationId="{7301B65F-BFD3-6533-2F27-C1EE53D3423B}"/>
          </ac:spMkLst>
        </pc:spChg>
        <pc:spChg chg="mod">
          <ac:chgData name="Mai, Nancy@CDPH" userId="83f5d170-412c-4b47-8c75-8e4137c4a981" providerId="ADAL" clId="{1CF913ED-9480-49DD-BE92-34F7DD163A99}" dt="2026-04-01T20:49:05.409" v="57" actId="20577"/>
          <ac:spMkLst>
            <pc:docMk/>
            <pc:sldMk cId="109857222" sldId="256"/>
            <ac:spMk id="10" creationId="{9D06288D-37C1-F5C4-EC55-236C54583B3E}"/>
          </ac:spMkLst>
        </pc:spChg>
        <pc:spChg chg="mod">
          <ac:chgData name="Mai, Nancy@CDPH" userId="83f5d170-412c-4b47-8c75-8e4137c4a981" providerId="ADAL" clId="{1CF913ED-9480-49DD-BE92-34F7DD163A99}" dt="2026-04-01T20:49:12.021" v="58" actId="1076"/>
          <ac:spMkLst>
            <pc:docMk/>
            <pc:sldMk cId="109857222" sldId="256"/>
            <ac:spMk id="13" creationId="{291901D8-2D35-873A-6D10-4139F6238B67}"/>
          </ac:spMkLst>
        </pc:spChg>
        <pc:cxnChg chg="add">
          <ac:chgData name="Mai, Nancy@CDPH" userId="83f5d170-412c-4b47-8c75-8e4137c4a981" providerId="ADAL" clId="{1CF913ED-9480-49DD-BE92-34F7DD163A99}" dt="2026-04-01T20:37:59.419" v="0" actId="11529"/>
          <ac:cxnSpMkLst>
            <pc:docMk/>
            <pc:sldMk cId="109857222" sldId="256"/>
            <ac:cxnSpMk id="3" creationId="{85D6F65A-483B-CCC4-C5C0-C6262943D01E}"/>
          </ac:cxnSpMkLst>
        </pc:cxnChg>
        <pc:cxnChg chg="add mod">
          <ac:chgData name="Mai, Nancy@CDPH" userId="83f5d170-412c-4b47-8c75-8e4137c4a981" providerId="ADAL" clId="{1CF913ED-9480-49DD-BE92-34F7DD163A99}" dt="2026-04-01T20:38:05.231" v="2" actId="1076"/>
          <ac:cxnSpMkLst>
            <pc:docMk/>
            <pc:sldMk cId="109857222" sldId="256"/>
            <ac:cxnSpMk id="6" creationId="{C55EF851-ED6C-9548-48E6-01A9C4F0F0FE}"/>
          </ac:cxnSpMkLst>
        </pc:cxnChg>
        <pc:cxnChg chg="add mod">
          <ac:chgData name="Mai, Nancy@CDPH" userId="83f5d170-412c-4b47-8c75-8e4137c4a981" providerId="ADAL" clId="{1CF913ED-9480-49DD-BE92-34F7DD163A99}" dt="2026-04-01T20:38:20.412" v="4" actId="14100"/>
          <ac:cxnSpMkLst>
            <pc:docMk/>
            <pc:sldMk cId="109857222" sldId="256"/>
            <ac:cxnSpMk id="11" creationId="{998F4F0F-C0CB-B60C-5E3F-ACD8D7C0624F}"/>
          </ac:cxnSpMkLst>
        </pc:cxnChg>
      </pc:sldChg>
    </pc:docChg>
  </pc:docChgLst>
  <pc:docChgLst>
    <pc:chgData name="Mai, Nancy@CDPH" userId="S::nancy.mai@cdph.ca.gov::83f5d170-412c-4b47-8c75-8e4137c4a981" providerId="AD" clId="Web-{3847E6F8-72BF-0CE0-92C5-92A01B36F0B7}"/>
    <pc:docChg chg="mod modSld">
      <pc:chgData name="Mai, Nancy@CDPH" userId="S::nancy.mai@cdph.ca.gov::83f5d170-412c-4b47-8c75-8e4137c4a981" providerId="AD" clId="Web-{3847E6F8-72BF-0CE0-92C5-92A01B36F0B7}" dt="2026-04-14T22:17:35.111" v="12" actId="20577"/>
      <pc:docMkLst>
        <pc:docMk/>
      </pc:docMkLst>
      <pc:sldChg chg="modSp">
        <pc:chgData name="Mai, Nancy@CDPH" userId="S::nancy.mai@cdph.ca.gov::83f5d170-412c-4b47-8c75-8e4137c4a981" providerId="AD" clId="Web-{3847E6F8-72BF-0CE0-92C5-92A01B36F0B7}" dt="2026-04-14T22:17:35.111" v="12" actId="20577"/>
        <pc:sldMkLst>
          <pc:docMk/>
          <pc:sldMk cId="109857222" sldId="256"/>
        </pc:sldMkLst>
        <pc:spChg chg="mod">
          <ac:chgData name="Mai, Nancy@CDPH" userId="S::nancy.mai@cdph.ca.gov::83f5d170-412c-4b47-8c75-8e4137c4a981" providerId="AD" clId="Web-{3847E6F8-72BF-0CE0-92C5-92A01B36F0B7}" dt="2026-04-14T22:17:00.001" v="11" actId="20577"/>
          <ac:spMkLst>
            <pc:docMk/>
            <pc:sldMk cId="109857222" sldId="256"/>
            <ac:spMk id="5" creationId="{D270AAC4-100C-7BF3-6D15-E04DD3445190}"/>
          </ac:spMkLst>
        </pc:spChg>
        <pc:spChg chg="mod">
          <ac:chgData name="Mai, Nancy@CDPH" userId="S::nancy.mai@cdph.ca.gov::83f5d170-412c-4b47-8c75-8e4137c4a981" providerId="AD" clId="Web-{3847E6F8-72BF-0CE0-92C5-92A01B36F0B7}" dt="2026-04-14T22:17:35.111" v="12" actId="20577"/>
          <ac:spMkLst>
            <pc:docMk/>
            <pc:sldMk cId="109857222" sldId="256"/>
            <ac:spMk id="9" creationId="{7301B65F-BFD3-6533-2F27-C1EE53D3423B}"/>
          </ac:spMkLst>
        </pc:spChg>
      </pc:sldChg>
    </pc:docChg>
  </pc:docChgLst>
  <pc:docChgLst>
    <pc:chgData name="Mai, Nancy@CDPH" userId="S::nancy.mai@cdph.ca.gov::83f5d170-412c-4b47-8c75-8e4137c4a981" providerId="AD" clId="Web-{09C4D6AB-41AA-8670-FD4B-BA20EFE00BB3}"/>
    <pc:docChg chg="mod">
      <pc:chgData name="Mai, Nancy@CDPH" userId="S::nancy.mai@cdph.ca.gov::83f5d170-412c-4b47-8c75-8e4137c4a981" providerId="AD" clId="Web-{09C4D6AB-41AA-8670-FD4B-BA20EFE00BB3}" dt="2026-04-21T16:35:27.570" v="0" actId="33475"/>
      <pc:docMkLst>
        <pc:docMk/>
      </pc:docMkLst>
    </pc:docChg>
  </pc:docChgLst>
  <pc:docChgLst>
    <pc:chgData name="Trimble, Margaret@CDPH" userId="S::margaret.trimble@cdph.ca.gov::c5c65ebb-f213-4ae3-bf7f-3848a53ec867" providerId="AD" clId="Web-{75C4F734-4D55-5A9D-BB60-5722BF093C31}"/>
    <pc:docChg chg="mod">
      <pc:chgData name="Trimble, Margaret@CDPH" userId="S::margaret.trimble@cdph.ca.gov::c5c65ebb-f213-4ae3-bf7f-3848a53ec867" providerId="AD" clId="Web-{75C4F734-4D55-5A9D-BB60-5722BF093C31}" dt="2026-04-09T17:22:53.463" v="0"/>
      <pc:docMkLst>
        <pc:docMk/>
      </pc:docMkLst>
    </pc:docChg>
  </pc:docChgLst>
  <pc:docChgLst>
    <pc:chgData name="Mai, Nancy@CDPH" userId="S::nancy.mai@cdph.ca.gov::83f5d170-412c-4b47-8c75-8e4137c4a981" providerId="AD" clId="Web-{0E941C91-14E6-2642-0D71-976F26A5CBB9}"/>
    <pc:docChg chg="mod">
      <pc:chgData name="Mai, Nancy@CDPH" userId="S::nancy.mai@cdph.ca.gov::83f5d170-412c-4b47-8c75-8e4137c4a981" providerId="AD" clId="Web-{0E941C91-14E6-2642-0D71-976F26A5CBB9}" dt="2026-04-06T22:58:03.793" v="0" actId="33475"/>
      <pc:docMkLst>
        <pc:docMk/>
      </pc:docMkLst>
    </pc:docChg>
  </pc:docChgLst>
  <pc:docChgLst>
    <pc:chgData name="Mai, Nancy@CDPH" userId="S::nancy.mai@cdph.ca.gov::83f5d170-412c-4b47-8c75-8e4137c4a981" providerId="AD" clId="Web-{48827A4C-18E7-0444-5A4C-18F6B70EA342}"/>
    <pc:docChg chg="mod">
      <pc:chgData name="Mai, Nancy@CDPH" userId="S::nancy.mai@cdph.ca.gov::83f5d170-412c-4b47-8c75-8e4137c4a981" providerId="AD" clId="Web-{48827A4C-18E7-0444-5A4C-18F6B70EA342}" dt="2026-04-02T17:49:42.396" v="0" actId="33475"/>
      <pc:docMkLst>
        <pc:docMk/>
      </pc:docMkLst>
    </pc:docChg>
  </pc:docChgLst>
  <pc:docChgLst>
    <pc:chgData name="Mai, Nancy@CDPH" userId="S::nancy.mai@cdph.ca.gov::83f5d170-412c-4b47-8c75-8e4137c4a981" providerId="AD" clId="Web-{5DA082CE-7F0F-D326-BC5C-8BE15023F09E}"/>
    <pc:docChg chg="mod">
      <pc:chgData name="Mai, Nancy@CDPH" userId="S::nancy.mai@cdph.ca.gov::83f5d170-412c-4b47-8c75-8e4137c4a981" providerId="AD" clId="Web-{5DA082CE-7F0F-D326-BC5C-8BE15023F09E}" dt="2026-04-03T16:26:40.835" v="0" actId="33475"/>
      <pc:docMkLst>
        <pc:docMk/>
      </pc:docMkLst>
    </pc:docChg>
  </pc:docChgLst>
  <pc:docChgLst>
    <pc:chgData name="Mai, Nancy@CDPH" userId="S::nancy.mai@cdph.ca.gov::83f5d170-412c-4b47-8c75-8e4137c4a981" providerId="AD" clId="Web-{2F1ECF51-F01A-AEE0-A23C-0CF4045004D8}"/>
    <pc:docChg chg="mod">
      <pc:chgData name="Mai, Nancy@CDPH" userId="S::nancy.mai@cdph.ca.gov::83f5d170-412c-4b47-8c75-8e4137c4a981" providerId="AD" clId="Web-{2F1ECF51-F01A-AEE0-A23C-0CF4045004D8}" dt="2026-04-07T15:40:02.128" v="0" actId="33475"/>
      <pc:docMkLst>
        <pc:docMk/>
      </pc:docMkLst>
    </pc:docChg>
  </pc:docChgLst>
  <pc:docChgLst>
    <pc:chgData name="Mai, Nancy@CDPH" userId="S::nancy.mai@cdph.ca.gov::83f5d170-412c-4b47-8c75-8e4137c4a981" providerId="AD" clId="Web-{EF03A1BC-1AE9-B063-16F7-A19E796FD1C0}"/>
    <pc:docChg chg="mod modSld">
      <pc:chgData name="Mai, Nancy@CDPH" userId="S::nancy.mai@cdph.ca.gov::83f5d170-412c-4b47-8c75-8e4137c4a981" providerId="AD" clId="Web-{EF03A1BC-1AE9-B063-16F7-A19E796FD1C0}" dt="2026-04-01T20:37:17.408" v="111"/>
      <pc:docMkLst>
        <pc:docMk/>
      </pc:docMkLst>
      <pc:sldChg chg="addSp delSp modSp">
        <pc:chgData name="Mai, Nancy@CDPH" userId="S::nancy.mai@cdph.ca.gov::83f5d170-412c-4b47-8c75-8e4137c4a981" providerId="AD" clId="Web-{EF03A1BC-1AE9-B063-16F7-A19E796FD1C0}" dt="2026-04-01T20:37:17.408" v="111"/>
        <pc:sldMkLst>
          <pc:docMk/>
          <pc:sldMk cId="109857222" sldId="256"/>
        </pc:sldMkLst>
        <pc:spChg chg="mod">
          <ac:chgData name="Mai, Nancy@CDPH" userId="S::nancy.mai@cdph.ca.gov::83f5d170-412c-4b47-8c75-8e4137c4a981" providerId="AD" clId="Web-{EF03A1BC-1AE9-B063-16F7-A19E796FD1C0}" dt="2026-04-01T20:37:08.142" v="109"/>
          <ac:spMkLst>
            <pc:docMk/>
            <pc:sldMk cId="109857222" sldId="256"/>
            <ac:spMk id="4" creationId="{54DB907C-A31A-87A7-6EAE-3C59FBE11505}"/>
          </ac:spMkLst>
        </pc:spChg>
        <pc:spChg chg="mod">
          <ac:chgData name="Mai, Nancy@CDPH" userId="S::nancy.mai@cdph.ca.gov::83f5d170-412c-4b47-8c75-8e4137c4a981" providerId="AD" clId="Web-{EF03A1BC-1AE9-B063-16F7-A19E796FD1C0}" dt="2026-04-01T20:37:12.798" v="110"/>
          <ac:spMkLst>
            <pc:docMk/>
            <pc:sldMk cId="109857222" sldId="256"/>
            <ac:spMk id="5" creationId="{D270AAC4-100C-7BF3-6D15-E04DD3445190}"/>
          </ac:spMkLst>
        </pc:spChg>
        <pc:spChg chg="add del mod">
          <ac:chgData name="Mai, Nancy@CDPH" userId="S::nancy.mai@cdph.ca.gov::83f5d170-412c-4b47-8c75-8e4137c4a981" providerId="AD" clId="Web-{EF03A1BC-1AE9-B063-16F7-A19E796FD1C0}" dt="2026-04-01T20:36:49.141" v="106"/>
          <ac:spMkLst>
            <pc:docMk/>
            <pc:sldMk cId="109857222" sldId="256"/>
            <ac:spMk id="8" creationId="{99A4F5B4-6187-8044-AE30-56D5E9D137BB}"/>
          </ac:spMkLst>
        </pc:spChg>
        <pc:spChg chg="mod">
          <ac:chgData name="Mai, Nancy@CDPH" userId="S::nancy.mai@cdph.ca.gov::83f5d170-412c-4b47-8c75-8e4137c4a981" providerId="AD" clId="Web-{EF03A1BC-1AE9-B063-16F7-A19E796FD1C0}" dt="2026-04-01T20:36:54.501" v="107"/>
          <ac:spMkLst>
            <pc:docMk/>
            <pc:sldMk cId="109857222" sldId="256"/>
            <ac:spMk id="9" creationId="{7301B65F-BFD3-6533-2F27-C1EE53D3423B}"/>
          </ac:spMkLst>
        </pc:spChg>
        <pc:spChg chg="mod">
          <ac:chgData name="Mai, Nancy@CDPH" userId="S::nancy.mai@cdph.ca.gov::83f5d170-412c-4b47-8c75-8e4137c4a981" providerId="AD" clId="Web-{EF03A1BC-1AE9-B063-16F7-A19E796FD1C0}" dt="2026-04-01T20:37:01.829" v="108"/>
          <ac:spMkLst>
            <pc:docMk/>
            <pc:sldMk cId="109857222" sldId="256"/>
            <ac:spMk id="10" creationId="{9D06288D-37C1-F5C4-EC55-236C54583B3E}"/>
          </ac:spMkLst>
        </pc:spChg>
        <pc:spChg chg="mod">
          <ac:chgData name="Mai, Nancy@CDPH" userId="S::nancy.mai@cdph.ca.gov::83f5d170-412c-4b47-8c75-8e4137c4a981" providerId="AD" clId="Web-{EF03A1BC-1AE9-B063-16F7-A19E796FD1C0}" dt="2026-04-01T20:37:17.408" v="111"/>
          <ac:spMkLst>
            <pc:docMk/>
            <pc:sldMk cId="109857222" sldId="256"/>
            <ac:spMk id="13" creationId="{291901D8-2D35-873A-6D10-4139F6238B67}"/>
          </ac:spMkLst>
        </pc:spChg>
      </pc:sldChg>
    </pc:docChg>
  </pc:docChgLst>
  <pc:docChgLst>
    <pc:chgData name="Mai, Nancy@CDPH" userId="S::nancy.mai@cdph.ca.gov::83f5d170-412c-4b47-8c75-8e4137c4a981" providerId="AD" clId="Web-{A7BE697B-84CA-27F6-B20A-9A54FB6113C7}"/>
    <pc:docChg chg="mod">
      <pc:chgData name="Mai, Nancy@CDPH" userId="S::nancy.mai@cdph.ca.gov::83f5d170-412c-4b47-8c75-8e4137c4a981" providerId="AD" clId="Web-{A7BE697B-84CA-27F6-B20A-9A54FB6113C7}" dt="2026-04-01T17:59:12.947" v="0" actId="33475"/>
      <pc:docMkLst>
        <pc:docMk/>
      </pc:docMkLst>
    </pc:docChg>
  </pc:docChgLst>
  <pc:docChgLst>
    <pc:chgData name="Mai, Nancy@CDPH" userId="S::nancy.mai@cdph.ca.gov::83f5d170-412c-4b47-8c75-8e4137c4a981" providerId="AD" clId="Web-{280D5E82-01E0-C5E7-465A-3BBA7EC9B59E}"/>
    <pc:docChg chg="mod modSld">
      <pc:chgData name="Mai, Nancy@CDPH" userId="S::nancy.mai@cdph.ca.gov::83f5d170-412c-4b47-8c75-8e4137c4a981" providerId="AD" clId="Web-{280D5E82-01E0-C5E7-465A-3BBA7EC9B59E}" dt="2026-03-30T18:53:22.590" v="340" actId="20577"/>
      <pc:docMkLst>
        <pc:docMk/>
      </pc:docMkLst>
      <pc:sldChg chg="addSp delSp modSp">
        <pc:chgData name="Mai, Nancy@CDPH" userId="S::nancy.mai@cdph.ca.gov::83f5d170-412c-4b47-8c75-8e4137c4a981" providerId="AD" clId="Web-{280D5E82-01E0-C5E7-465A-3BBA7EC9B59E}" dt="2026-03-30T18:53:22.590" v="340" actId="20577"/>
        <pc:sldMkLst>
          <pc:docMk/>
          <pc:sldMk cId="109857222" sldId="256"/>
        </pc:sldMkLst>
        <pc:spChg chg="add mod">
          <ac:chgData name="Mai, Nancy@CDPH" userId="S::nancy.mai@cdph.ca.gov::83f5d170-412c-4b47-8c75-8e4137c4a981" providerId="AD" clId="Web-{280D5E82-01E0-C5E7-465A-3BBA7EC9B59E}" dt="2026-03-30T18:52:00.260" v="288" actId="20577"/>
          <ac:spMkLst>
            <pc:docMk/>
            <pc:sldMk cId="109857222" sldId="256"/>
            <ac:spMk id="4" creationId="{54DB907C-A31A-87A7-6EAE-3C59FBE11505}"/>
          </ac:spMkLst>
        </pc:spChg>
        <pc:spChg chg="add mod">
          <ac:chgData name="Mai, Nancy@CDPH" userId="S::nancy.mai@cdph.ca.gov::83f5d170-412c-4b47-8c75-8e4137c4a981" providerId="AD" clId="Web-{280D5E82-01E0-C5E7-465A-3BBA7EC9B59E}" dt="2026-03-30T18:51:11.713" v="264" actId="1076"/>
          <ac:spMkLst>
            <pc:docMk/>
            <pc:sldMk cId="109857222" sldId="256"/>
            <ac:spMk id="5" creationId="{D270AAC4-100C-7BF3-6D15-E04DD3445190}"/>
          </ac:spMkLst>
        </pc:spChg>
        <pc:spChg chg="add mod">
          <ac:chgData name="Mai, Nancy@CDPH" userId="S::nancy.mai@cdph.ca.gov::83f5d170-412c-4b47-8c75-8e4137c4a981" providerId="AD" clId="Web-{280D5E82-01E0-C5E7-465A-3BBA7EC9B59E}" dt="2026-03-30T18:52:16.588" v="302" actId="20577"/>
          <ac:spMkLst>
            <pc:docMk/>
            <pc:sldMk cId="109857222" sldId="256"/>
            <ac:spMk id="8" creationId="{99A4F5B4-6187-8044-AE30-56D5E9D137BB}"/>
          </ac:spMkLst>
        </pc:spChg>
        <pc:spChg chg="add mod">
          <ac:chgData name="Mai, Nancy@CDPH" userId="S::nancy.mai@cdph.ca.gov::83f5d170-412c-4b47-8c75-8e4137c4a981" providerId="AD" clId="Web-{280D5E82-01E0-C5E7-465A-3BBA7EC9B59E}" dt="2026-03-30T18:53:22.590" v="340" actId="20577"/>
          <ac:spMkLst>
            <pc:docMk/>
            <pc:sldMk cId="109857222" sldId="256"/>
            <ac:spMk id="9" creationId="{7301B65F-BFD3-6533-2F27-C1EE53D3423B}"/>
          </ac:spMkLst>
        </pc:spChg>
        <pc:spChg chg="add mod">
          <ac:chgData name="Mai, Nancy@CDPH" userId="S::nancy.mai@cdph.ca.gov::83f5d170-412c-4b47-8c75-8e4137c4a981" providerId="AD" clId="Web-{280D5E82-01E0-C5E7-465A-3BBA7EC9B59E}" dt="2026-03-30T18:52:08.010" v="292" actId="20577"/>
          <ac:spMkLst>
            <pc:docMk/>
            <pc:sldMk cId="109857222" sldId="256"/>
            <ac:spMk id="10" creationId="{9D06288D-37C1-F5C4-EC55-236C54583B3E}"/>
          </ac:spMkLst>
        </pc:spChg>
        <pc:spChg chg="add mod">
          <ac:chgData name="Mai, Nancy@CDPH" userId="S::nancy.mai@cdph.ca.gov::83f5d170-412c-4b47-8c75-8e4137c4a981" providerId="AD" clId="Web-{280D5E82-01E0-C5E7-465A-3BBA7EC9B59E}" dt="2026-03-30T18:52:51.761" v="317" actId="1076"/>
          <ac:spMkLst>
            <pc:docMk/>
            <pc:sldMk cId="109857222" sldId="256"/>
            <ac:spMk id="13" creationId="{291901D8-2D35-873A-6D10-4139F6238B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4DB907C-A31A-87A7-6EAE-3C59FBE11505}"/>
              </a:ext>
            </a:extLst>
          </p:cNvPr>
          <p:cNvSpPr txBox="1"/>
          <p:nvPr/>
        </p:nvSpPr>
        <p:spPr>
          <a:xfrm>
            <a:off x="124178" y="88635"/>
            <a:ext cx="1457487" cy="1169551"/>
          </a:xfrm>
          <a:prstGeom prst="rect">
            <a:avLst/>
          </a:prstGeom>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dirty="0">
                <a:solidFill>
                  <a:schemeClr val="tx1"/>
                </a:solidFill>
              </a:rPr>
              <a:t>Insert LOHP/</a:t>
            </a:r>
            <a:br>
              <a:rPr lang="en-US" sz="1400" i="1" dirty="0">
                <a:solidFill>
                  <a:schemeClr val="tx1"/>
                </a:solidFill>
              </a:rPr>
            </a:br>
            <a:r>
              <a:rPr lang="en-US" sz="1400" i="1" dirty="0">
                <a:solidFill>
                  <a:schemeClr val="tx1"/>
                </a:solidFill>
              </a:rPr>
              <a:t>County Logo</a:t>
            </a:r>
          </a:p>
          <a:p>
            <a:endParaRPr lang="en-US" sz="1400" i="1" dirty="0">
              <a:solidFill>
                <a:schemeClr val="tx1"/>
              </a:solidFill>
            </a:endParaRPr>
          </a:p>
          <a:p>
            <a:endParaRPr lang="en-US" sz="1400" i="1" dirty="0">
              <a:solidFill>
                <a:schemeClr val="tx1"/>
              </a:solidFill>
            </a:endParaRPr>
          </a:p>
          <a:p>
            <a:endParaRPr lang="en-US" sz="1400" i="1" dirty="0">
              <a:solidFill>
                <a:schemeClr val="tx1"/>
              </a:solidFill>
            </a:endParaRPr>
          </a:p>
        </p:txBody>
      </p:sp>
      <p:sp>
        <p:nvSpPr>
          <p:cNvPr id="5" name="TextBox 4">
            <a:extLst>
              <a:ext uri="{FF2B5EF4-FFF2-40B4-BE49-F238E27FC236}">
                <a16:creationId xmlns:a16="http://schemas.microsoft.com/office/drawing/2014/main" id="{D270AAC4-100C-7BF3-6D15-E04DD3445190}"/>
              </a:ext>
            </a:extLst>
          </p:cNvPr>
          <p:cNvSpPr txBox="1"/>
          <p:nvPr/>
        </p:nvSpPr>
        <p:spPr>
          <a:xfrm>
            <a:off x="1681624" y="240879"/>
            <a:ext cx="8826555" cy="830997"/>
          </a:xfrm>
          <a:prstGeom prst="rect">
            <a:avLst/>
          </a:prstGeom>
          <a:noFill/>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dirty="0">
                <a:solidFill>
                  <a:schemeClr val="accent1"/>
                </a:solidFill>
              </a:rPr>
              <a:t>Project Title</a:t>
            </a:r>
            <a:br>
              <a:rPr lang="en-US" sz="2400" dirty="0"/>
            </a:br>
            <a:r>
              <a:rPr lang="en-US" sz="2000"/>
              <a:t>What You Accomplished and Who Benefits</a:t>
            </a:r>
          </a:p>
        </p:txBody>
      </p:sp>
      <p:sp>
        <p:nvSpPr>
          <p:cNvPr id="8" name="TextBox 7">
            <a:extLst>
              <a:ext uri="{FF2B5EF4-FFF2-40B4-BE49-F238E27FC236}">
                <a16:creationId xmlns:a16="http://schemas.microsoft.com/office/drawing/2014/main" id="{99A4F5B4-6187-8044-AE30-56D5E9D137BB}"/>
              </a:ext>
            </a:extLst>
          </p:cNvPr>
          <p:cNvSpPr txBox="1"/>
          <p:nvPr/>
        </p:nvSpPr>
        <p:spPr>
          <a:xfrm>
            <a:off x="8211939" y="1333486"/>
            <a:ext cx="3823510" cy="4401205"/>
          </a:xfrm>
          <a:prstGeom prst="rect">
            <a:avLst/>
          </a:prstGeom>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chemeClr val="accent1"/>
                </a:solidFill>
                <a:ea typeface="+mn-lt"/>
                <a:cs typeface="+mn-lt"/>
              </a:rPr>
              <a:t>Lessons</a:t>
            </a:r>
            <a:r>
              <a:rPr lang="en-US" sz="1400" b="1" dirty="0">
                <a:solidFill>
                  <a:srgbClr val="156082"/>
                </a:solidFill>
                <a:ea typeface="+mn-lt"/>
                <a:cs typeface="+mn-lt"/>
              </a:rPr>
              <a:t> Learned (Act)</a:t>
            </a:r>
            <a:endParaRPr lang="en-US" sz="1400" dirty="0"/>
          </a:p>
          <a:p>
            <a:pPr marL="285750" indent="-285750">
              <a:buFont typeface="Arial" panose="020B0604020202020204" pitchFamily="34" charset="0"/>
              <a:buChar char="•"/>
            </a:pPr>
            <a:r>
              <a:rPr lang="en-US" sz="1400" dirty="0">
                <a:solidFill>
                  <a:schemeClr val="tx1"/>
                </a:solidFill>
                <a:ea typeface="+mn-lt"/>
                <a:cs typeface="+mn-lt"/>
              </a:rPr>
              <a:t>Write a brief description of key takeaways from the project. Reflect on study and findings.</a:t>
            </a:r>
            <a:endParaRPr lang="en-US" sz="1400" dirty="0">
              <a:solidFill>
                <a:schemeClr val="tx1"/>
              </a:solidFill>
            </a:endParaRPr>
          </a:p>
          <a:p>
            <a:pPr marL="285750" indent="-285750">
              <a:buFont typeface="Arial"/>
              <a:buChar char="•"/>
            </a:pPr>
            <a:r>
              <a:rPr lang="en-US" sz="1400" dirty="0">
                <a:solidFill>
                  <a:schemeClr val="tx1"/>
                </a:solidFill>
                <a:ea typeface="+mn-lt"/>
                <a:cs typeface="+mn-lt"/>
              </a:rPr>
              <a:t>Activities/plan to address the problem.</a:t>
            </a:r>
            <a:endParaRPr lang="en-US" sz="1400" dirty="0">
              <a:solidFill>
                <a:schemeClr val="tx1"/>
              </a:solidFill>
            </a:endParaRPr>
          </a:p>
          <a:p>
            <a:pPr marL="285750" indent="-285750">
              <a:buFont typeface="Arial"/>
              <a:buChar char="•"/>
            </a:pPr>
            <a:r>
              <a:rPr lang="en-US" sz="1400" dirty="0">
                <a:solidFill>
                  <a:schemeClr val="tx1"/>
                </a:solidFill>
                <a:ea typeface="+mn-lt"/>
                <a:cs typeface="+mn-lt"/>
              </a:rPr>
              <a:t>List potential actions for next steps.</a:t>
            </a: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rPr>
              <a:t>Plans for additional improvements.</a:t>
            </a:r>
          </a:p>
          <a:p>
            <a:endParaRPr lang="en-US" sz="1400" dirty="0">
              <a:solidFill>
                <a:srgbClr val="7F7F7F"/>
              </a:solidFill>
            </a:endParaRPr>
          </a:p>
          <a:p>
            <a:endParaRPr lang="en-US" sz="1400" dirty="0"/>
          </a:p>
          <a:p>
            <a:endParaRPr lang="en-US" sz="1400" dirty="0">
              <a:solidFill>
                <a:srgbClr val="000000"/>
              </a:solidFill>
              <a:ea typeface="+mn-lt"/>
              <a:cs typeface="+mn-lt"/>
            </a:endParaRPr>
          </a:p>
          <a:p>
            <a:endParaRPr lang="en-US" sz="1400" dirty="0">
              <a:solidFill>
                <a:srgbClr val="000000"/>
              </a:solidFill>
              <a:ea typeface="+mn-lt"/>
              <a:cs typeface="+mn-lt"/>
            </a:endParaRPr>
          </a:p>
          <a:p>
            <a:pPr algn="ctr"/>
            <a:endParaRPr lang="en-US" sz="1400" dirty="0">
              <a:solidFill>
                <a:srgbClr val="000000"/>
              </a:solidFill>
              <a:ea typeface="+mn-lt"/>
              <a:cs typeface="+mn-lt"/>
            </a:endParaRPr>
          </a:p>
          <a:p>
            <a:pPr algn="ctr"/>
            <a:r>
              <a:rPr lang="en-US" sz="1400" dirty="0">
                <a:solidFill>
                  <a:schemeClr val="tx1"/>
                </a:solidFill>
                <a:ea typeface="+mn-lt"/>
                <a:cs typeface="+mn-lt"/>
              </a:rPr>
              <a:t>[Visual representation of information, data, or knowledge pertaining to study] </a:t>
            </a:r>
          </a:p>
          <a:p>
            <a:pPr algn="ctr"/>
            <a:endParaRPr lang="en-US" sz="1400" dirty="0"/>
          </a:p>
          <a:p>
            <a:endParaRPr lang="en-US" sz="1400" dirty="0">
              <a:solidFill>
                <a:srgbClr val="7F7F7F"/>
              </a:solidFill>
            </a:endParaRPr>
          </a:p>
          <a:p>
            <a:endParaRPr lang="en-US" sz="1400" dirty="0">
              <a:solidFill>
                <a:srgbClr val="7F7F7F"/>
              </a:solidFill>
            </a:endParaRPr>
          </a:p>
          <a:p>
            <a:endParaRPr lang="en-US" sz="1400" dirty="0">
              <a:solidFill>
                <a:srgbClr val="7F7F7F"/>
              </a:solidFill>
            </a:endParaRPr>
          </a:p>
          <a:p>
            <a:endParaRPr lang="en-US" sz="1400" dirty="0">
              <a:solidFill>
                <a:srgbClr val="7F7F7F"/>
              </a:solidFill>
            </a:endParaRPr>
          </a:p>
          <a:p>
            <a:endParaRPr lang="en-US" sz="1400" dirty="0">
              <a:solidFill>
                <a:srgbClr val="7F7F7F"/>
              </a:solidFill>
            </a:endParaRPr>
          </a:p>
        </p:txBody>
      </p:sp>
      <p:sp>
        <p:nvSpPr>
          <p:cNvPr id="9" name="TextBox 8">
            <a:extLst>
              <a:ext uri="{FF2B5EF4-FFF2-40B4-BE49-F238E27FC236}">
                <a16:creationId xmlns:a16="http://schemas.microsoft.com/office/drawing/2014/main" id="{7301B65F-BFD3-6533-2F27-C1EE53D3423B}"/>
              </a:ext>
            </a:extLst>
          </p:cNvPr>
          <p:cNvSpPr txBox="1"/>
          <p:nvPr/>
        </p:nvSpPr>
        <p:spPr>
          <a:xfrm>
            <a:off x="4183147" y="1333486"/>
            <a:ext cx="3823510" cy="5262979"/>
          </a:xfrm>
          <a:prstGeom prst="rect">
            <a:avLst/>
          </a:prstGeom>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en-US" sz="1400" dirty="0">
              <a:solidFill>
                <a:srgbClr val="7F7F7F"/>
              </a:solidFill>
            </a:endParaRPr>
          </a:p>
          <a:p>
            <a:pPr algn="ctr"/>
            <a:r>
              <a:rPr lang="en-US" sz="1400" dirty="0">
                <a:solidFill>
                  <a:schemeClr val="tx1"/>
                </a:solidFill>
              </a:rPr>
              <a:t>[Insert image related to project]</a:t>
            </a:r>
            <a:br>
              <a:rPr lang="en-US" sz="1400" dirty="0">
                <a:solidFill>
                  <a:schemeClr val="tx1"/>
                </a:solidFill>
              </a:rPr>
            </a:br>
            <a:r>
              <a:rPr lang="en-US" sz="1400" dirty="0">
                <a:solidFill>
                  <a:schemeClr val="tx1"/>
                </a:solidFill>
              </a:rPr>
              <a:t> </a:t>
            </a:r>
            <a:br>
              <a:rPr lang="en-US" sz="1400" dirty="0">
                <a:solidFill>
                  <a:schemeClr val="tx1"/>
                </a:solidFill>
              </a:rPr>
            </a:br>
            <a:r>
              <a:rPr lang="en-US" sz="1400" dirty="0">
                <a:solidFill>
                  <a:schemeClr val="tx1"/>
                </a:solidFill>
              </a:rPr>
              <a:t>Example: picture participants doing surveys/focus groups, event photos, image of data collection tools, etc.</a:t>
            </a:r>
          </a:p>
          <a:p>
            <a:pPr algn="ct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a:p>
            <a:r>
              <a:rPr lang="en-US" sz="1400" b="1" dirty="0">
                <a:solidFill>
                  <a:srgbClr val="156082"/>
                </a:solidFill>
              </a:rPr>
              <a:t>Results (Study)</a:t>
            </a:r>
            <a:endParaRPr lang="en-US" sz="1400" dirty="0">
              <a:solidFill>
                <a:srgbClr val="000000"/>
              </a:solidFill>
            </a:endParaRPr>
          </a:p>
          <a:p>
            <a:pPr marL="285750" indent="-285750">
              <a:buFont typeface="Arial,Sans-Serif"/>
              <a:buChar char="•"/>
            </a:pPr>
            <a:r>
              <a:rPr lang="en-US" sz="1400" dirty="0">
                <a:solidFill>
                  <a:schemeClr val="tx1"/>
                </a:solidFill>
              </a:rPr>
              <a:t>What were themes and/or patterns identified? </a:t>
            </a:r>
          </a:p>
          <a:p>
            <a:pPr marL="285750" indent="-285750">
              <a:buFont typeface="Arial,Sans-Serif"/>
              <a:buChar char="•"/>
            </a:pPr>
            <a:r>
              <a:rPr lang="en-US" sz="1400" dirty="0">
                <a:solidFill>
                  <a:schemeClr val="tx1"/>
                </a:solidFill>
              </a:rPr>
              <a:t>Report observations from the data analysis.</a:t>
            </a:r>
          </a:p>
          <a:p>
            <a:pPr marL="285750" indent="-285750">
              <a:buFont typeface="Arial,Sans-Serif"/>
              <a:buChar char="•"/>
            </a:pPr>
            <a:r>
              <a:rPr lang="en-US" sz="1400" dirty="0">
                <a:solidFill>
                  <a:schemeClr val="tx1"/>
                </a:solidFill>
              </a:rPr>
              <a:t>Identify any differences, and insights that relate to the research questions that can guide improvements.</a:t>
            </a:r>
          </a:p>
          <a:p>
            <a:pPr marL="285750" indent="-285750">
              <a:buFont typeface="Arial,Sans-Serif"/>
              <a:buChar char="•"/>
            </a:pPr>
            <a:r>
              <a:rPr lang="en-US" sz="1400" dirty="0">
                <a:solidFill>
                  <a:schemeClr val="tx1"/>
                </a:solidFill>
              </a:rPr>
              <a:t>What potential improvements/changes </a:t>
            </a:r>
            <a:r>
              <a:rPr lang="en-US" sz="1400">
                <a:solidFill>
                  <a:schemeClr val="tx1"/>
                </a:solidFill>
              </a:rPr>
              <a:t>were identified.</a:t>
            </a: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a:p>
            <a:pPr algn="ctr"/>
            <a:endParaRPr lang="en-US" sz="1400" dirty="0">
              <a:solidFill>
                <a:srgbClr val="7F7F7F"/>
              </a:solidFill>
            </a:endParaRPr>
          </a:p>
        </p:txBody>
      </p:sp>
      <p:sp>
        <p:nvSpPr>
          <p:cNvPr id="10" name="TextBox 9">
            <a:extLst>
              <a:ext uri="{FF2B5EF4-FFF2-40B4-BE49-F238E27FC236}">
                <a16:creationId xmlns:a16="http://schemas.microsoft.com/office/drawing/2014/main" id="{9D06288D-37C1-F5C4-EC55-236C54583B3E}"/>
              </a:ext>
            </a:extLst>
          </p:cNvPr>
          <p:cNvSpPr txBox="1"/>
          <p:nvPr/>
        </p:nvSpPr>
        <p:spPr>
          <a:xfrm>
            <a:off x="124177" y="1333486"/>
            <a:ext cx="3823510" cy="5262979"/>
          </a:xfrm>
          <a:prstGeom prst="rect">
            <a:avLst/>
          </a:prstGeom>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rgbClr val="156082"/>
                </a:solidFill>
                <a:ea typeface="+mn-lt"/>
                <a:cs typeface="+mn-lt"/>
              </a:rPr>
              <a:t>Background (Plan)</a:t>
            </a:r>
            <a:endParaRPr lang="en-US" sz="1400" dirty="0"/>
          </a:p>
          <a:p>
            <a:pPr marL="285750" indent="-285750">
              <a:buFont typeface="Arial" panose="020B0604020202020204" pitchFamily="34" charset="0"/>
              <a:buChar char="•"/>
            </a:pPr>
            <a:r>
              <a:rPr lang="en-US" sz="1400" dirty="0">
                <a:solidFill>
                  <a:schemeClr val="tx1"/>
                </a:solidFill>
                <a:ea typeface="+mn-lt"/>
                <a:cs typeface="+mn-lt"/>
              </a:rPr>
              <a:t>What is the issue and why is it important? </a:t>
            </a: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ea typeface="+mn-lt"/>
                <a:cs typeface="+mn-lt"/>
              </a:rPr>
              <a:t>Describe the problem(s) before you did the project.</a:t>
            </a: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ea typeface="+mn-lt"/>
                <a:cs typeface="+mn-lt"/>
              </a:rPr>
              <a:t> What issues were experienced and how did it affect the work? </a:t>
            </a: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ea typeface="+mn-lt"/>
                <a:cs typeface="+mn-lt"/>
              </a:rPr>
              <a:t>Consider answering “who, what, where, when, why, and how” to describe the problem.</a:t>
            </a:r>
            <a:endParaRPr lang="en-US" sz="1400" dirty="0">
              <a:solidFill>
                <a:schemeClr val="tx1"/>
              </a:solidFill>
            </a:endParaRPr>
          </a:p>
          <a:p>
            <a:endParaRPr lang="en-US" sz="1400" dirty="0">
              <a:solidFill>
                <a:srgbClr val="7F7F7F"/>
              </a:solidFill>
            </a:endParaRPr>
          </a:p>
          <a:p>
            <a:endParaRPr lang="en-US" sz="1400" dirty="0">
              <a:solidFill>
                <a:srgbClr val="000000"/>
              </a:solidFill>
            </a:endParaRPr>
          </a:p>
          <a:p>
            <a:endParaRPr lang="en-US" sz="1400" dirty="0">
              <a:solidFill>
                <a:srgbClr val="000000"/>
              </a:solidFill>
            </a:endParaRPr>
          </a:p>
          <a:p>
            <a:r>
              <a:rPr lang="en-US" sz="1400" b="1" dirty="0">
                <a:solidFill>
                  <a:srgbClr val="156082"/>
                </a:solidFill>
              </a:rPr>
              <a:t>Actions/Activities/Approach (Do)</a:t>
            </a:r>
            <a:endParaRPr lang="en-US" sz="1400" dirty="0">
              <a:solidFill>
                <a:srgbClr val="000000"/>
              </a:solidFill>
            </a:endParaRPr>
          </a:p>
          <a:p>
            <a:pPr marL="285750" indent="-285750">
              <a:buFont typeface="Arial" panose="020B0604020202020204" pitchFamily="34" charset="0"/>
              <a:buChar char="•"/>
            </a:pPr>
            <a:r>
              <a:rPr lang="en-US" sz="1400" dirty="0">
                <a:solidFill>
                  <a:schemeClr val="tx1"/>
                </a:solidFill>
              </a:rPr>
              <a:t>Summarize the steps you took to complete the project. Describe how you collected and used data, which quality improvement tools were used, what intervention or change was implemented, and how and which partners were involved in the case study. </a:t>
            </a:r>
          </a:p>
          <a:p>
            <a:pPr marL="285750" indent="-285750">
              <a:buFont typeface="Arial" panose="020B0604020202020204" pitchFamily="34" charset="0"/>
              <a:buChar char="•"/>
            </a:pPr>
            <a:r>
              <a:rPr lang="en-US" sz="1400" dirty="0">
                <a:solidFill>
                  <a:schemeClr val="tx1"/>
                </a:solidFill>
              </a:rPr>
              <a:t>Activities to address the issue/problem.</a:t>
            </a:r>
          </a:p>
          <a:p>
            <a:endParaRPr lang="en-US" sz="1400" dirty="0"/>
          </a:p>
          <a:p>
            <a:endParaRPr lang="en-US" sz="1400" dirty="0"/>
          </a:p>
          <a:p>
            <a:endParaRPr lang="en-US" sz="1400" dirty="0"/>
          </a:p>
        </p:txBody>
      </p:sp>
      <p:sp>
        <p:nvSpPr>
          <p:cNvPr id="13" name="TextBox 12">
            <a:extLst>
              <a:ext uri="{FF2B5EF4-FFF2-40B4-BE49-F238E27FC236}">
                <a16:creationId xmlns:a16="http://schemas.microsoft.com/office/drawing/2014/main" id="{291901D8-2D35-873A-6D10-4139F6238B67}"/>
              </a:ext>
            </a:extLst>
          </p:cNvPr>
          <p:cNvSpPr txBox="1"/>
          <p:nvPr/>
        </p:nvSpPr>
        <p:spPr>
          <a:xfrm>
            <a:off x="8211939" y="6119411"/>
            <a:ext cx="3823510" cy="461665"/>
          </a:xfrm>
          <a:prstGeom prst="rect">
            <a:avLst/>
          </a:prstGeom>
          <a:ln w="28575">
            <a:no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200" i="1" dirty="0">
                <a:solidFill>
                  <a:schemeClr val="tx1"/>
                </a:solidFill>
                <a:ea typeface="+mn-lt"/>
                <a:cs typeface="+mn-lt"/>
              </a:rPr>
              <a:t>Name of Creators</a:t>
            </a:r>
            <a:endParaRPr lang="en-US" sz="1200" i="1" dirty="0">
              <a:solidFill>
                <a:schemeClr val="tx1"/>
              </a:solidFill>
            </a:endParaRPr>
          </a:p>
          <a:p>
            <a:pPr algn="r"/>
            <a:r>
              <a:rPr lang="en-US" sz="1200" i="1" dirty="0">
                <a:solidFill>
                  <a:schemeClr val="tx1"/>
                </a:solidFill>
                <a:ea typeface="+mn-lt"/>
                <a:cs typeface="+mn-lt"/>
              </a:rPr>
              <a:t> Funded by the CDPH under Grant XX-XXXX</a:t>
            </a:r>
            <a:endParaRPr lang="en-US" sz="1200" dirty="0">
              <a:solidFill>
                <a:schemeClr val="tx1"/>
              </a:solidFill>
            </a:endParaRPr>
          </a:p>
        </p:txBody>
      </p:sp>
      <p:cxnSp>
        <p:nvCxnSpPr>
          <p:cNvPr id="3" name="Straight Connector 2">
            <a:extLst>
              <a:ext uri="{FF2B5EF4-FFF2-40B4-BE49-F238E27FC236}">
                <a16:creationId xmlns:a16="http://schemas.microsoft.com/office/drawing/2014/main" id="{85D6F65A-483B-CCC4-C5C0-C6262943D01E}"/>
              </a:ext>
            </a:extLst>
          </p:cNvPr>
          <p:cNvCxnSpPr/>
          <p:nvPr/>
        </p:nvCxnSpPr>
        <p:spPr>
          <a:xfrm>
            <a:off x="3947687" y="1333486"/>
            <a:ext cx="0" cy="5247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C55EF851-ED6C-9548-48E6-01A9C4F0F0FE}"/>
              </a:ext>
            </a:extLst>
          </p:cNvPr>
          <p:cNvCxnSpPr/>
          <p:nvPr/>
        </p:nvCxnSpPr>
        <p:spPr>
          <a:xfrm>
            <a:off x="8006657" y="1333486"/>
            <a:ext cx="0" cy="524759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98F4F0F-C0CB-B60C-5E3F-ACD8D7C0624F}"/>
              </a:ext>
            </a:extLst>
          </p:cNvPr>
          <p:cNvCxnSpPr>
            <a:cxnSpLocks/>
          </p:cNvCxnSpPr>
          <p:nvPr/>
        </p:nvCxnSpPr>
        <p:spPr>
          <a:xfrm>
            <a:off x="8106032" y="5996301"/>
            <a:ext cx="3929417"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A2621AFFEB9E43B21D59664635A196" ma:contentTypeVersion="19" ma:contentTypeDescription="Create a new document." ma:contentTypeScope="" ma:versionID="aeebae6cd948944542ff3cdcd58419ef">
  <xsd:schema xmlns:xsd="http://www.w3.org/2001/XMLSchema" xmlns:xs="http://www.w3.org/2001/XMLSchema" xmlns:p="http://schemas.microsoft.com/office/2006/metadata/properties" xmlns:ns1="http://schemas.microsoft.com/sharepoint/v3" xmlns:ns2="3e26a3c5-dc3f-4510-8ec1-902e8be4b213" xmlns:ns3="e56c6521-b371-47b3-a538-5452dceb9bcc" targetNamespace="http://schemas.microsoft.com/office/2006/metadata/properties" ma:root="true" ma:fieldsID="c714e1309151f50de7e0228f1508e6db" ns1:_="" ns2:_="" ns3:_="">
    <xsd:import namespace="http://schemas.microsoft.com/sharepoint/v3"/>
    <xsd:import namespace="3e26a3c5-dc3f-4510-8ec1-902e8be4b213"/>
    <xsd:import namespace="e56c6521-b371-47b3-a538-5452dceb9bc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26a3c5-dc3f-4510-8ec1-902e8be4b2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27ca00c-1d18-4673-a194-b5f4391bf6c3"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6c6521-b371-47b3-a538-5452dceb9bc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0291e11-c1bf-4729-a0fd-8b050d042f4e}" ma:internalName="TaxCatchAll" ma:showField="CatchAllData" ma:web="e56c6521-b371-47b3-a538-5452dceb9b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56c6521-b371-47b3-a538-5452dceb9bcc" xsi:nil="true"/>
    <_ip_UnifiedCompliancePolicyUIAction xmlns="http://schemas.microsoft.com/sharepoint/v3" xsi:nil="true"/>
    <lcf76f155ced4ddcb4097134ff3c332f xmlns="3e26a3c5-dc3f-4510-8ec1-902e8be4b213">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C304CB7B-DD72-46E6-82B2-875253104338}">
  <ds:schemaRefs>
    <ds:schemaRef ds:uri="http://schemas.microsoft.com/sharepoint/v3/contenttype/forms"/>
  </ds:schemaRefs>
</ds:datastoreItem>
</file>

<file path=customXml/itemProps2.xml><?xml version="1.0" encoding="utf-8"?>
<ds:datastoreItem xmlns:ds="http://schemas.openxmlformats.org/officeDocument/2006/customXml" ds:itemID="{185F41E2-A744-41CE-ACB4-AF2DE51432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e26a3c5-dc3f-4510-8ec1-902e8be4b213"/>
    <ds:schemaRef ds:uri="e56c6521-b371-47b3-a538-5452dceb9b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EDE356B-F92F-405F-AA8F-CE84D7A904E6}">
  <ds:schemaRefs>
    <ds:schemaRef ds:uri="http://schemas.microsoft.com/office/2006/metadata/properties"/>
    <ds:schemaRef ds:uri="3e26a3c5-dc3f-4510-8ec1-902e8be4b213"/>
    <ds:schemaRef ds:uri="http://schemas.microsoft.com/sharepoint/v3"/>
    <ds:schemaRef ds:uri="http://purl.org/dc/dcmitype/"/>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e56c6521-b371-47b3-a538-5452dceb9bcc"/>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11</TotalTime>
  <Words>279</Words>
  <Application>Microsoft Office PowerPoint</Application>
  <PresentationFormat>Widescreen</PresentationFormat>
  <Paragraphs>46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Mai, Nancy@CDPH</cp:lastModifiedBy>
  <cp:revision>146</cp:revision>
  <dcterms:created xsi:type="dcterms:W3CDTF">2026-03-30T18:38:33Z</dcterms:created>
  <dcterms:modified xsi:type="dcterms:W3CDTF">2026-04-21T16:35:45Z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0x01010024A2621AFFEB9E43B21D59664635A196</vt:lpwstr>
  </property>
  <property fmtid="{D5CDD505-2E9C-101B-9397-08002B2CF9AE}" pid="3" name="MediaServiceImageTags">
    <vt:lpwstr/>
  </property>
  <property fmtid="{D5CDD505-2E9C-101B-9397-08002B2CF9AE}" pid="4" name="MSIP_Label_213b91bf-ff26-4203-8076-653b9b8a5c80_Enabled">
    <vt:lpwstr>true</vt:lpwstr>
  </property>
  <property fmtid="{D5CDD505-2E9C-101B-9397-08002B2CF9AE}" pid="5" name="MSIP_Label_213b91bf-ff26-4203-8076-653b9b8a5c80_SetDate">
    <vt:lpwstr>2026-04-21T16:35:27Z</vt:lpwstr>
  </property>
  <property fmtid="{D5CDD505-2E9C-101B-9397-08002B2CF9AE}" pid="6" name="MSIP_Label_213b91bf-ff26-4203-8076-653b9b8a5c80_Method">
    <vt:lpwstr>Standard</vt:lpwstr>
  </property>
  <property fmtid="{D5CDD505-2E9C-101B-9397-08002B2CF9AE}" pid="7" name="MSIP_Label_213b91bf-ff26-4203-8076-653b9b8a5c80_Name">
    <vt:lpwstr>Confidential - Low</vt:lpwstr>
  </property>
  <property fmtid="{D5CDD505-2E9C-101B-9397-08002B2CF9AE}" pid="8" name="MSIP_Label_213b91bf-ff26-4203-8076-653b9b8a5c80_SiteId">
    <vt:lpwstr>1f311b51-f6d9-4153-9bac-55e0ef9641b8</vt:lpwstr>
  </property>
  <property fmtid="{D5CDD505-2E9C-101B-9397-08002B2CF9AE}" pid="9" name="MSIP_Label_213b91bf-ff26-4203-8076-653b9b8a5c80_ActionId">
    <vt:lpwstr>2a5e4025-7c44-4ae3-a371-79a9192143d6</vt:lpwstr>
  </property>
  <property fmtid="{D5CDD505-2E9C-101B-9397-08002B2CF9AE}" pid="10" name="MSIP_Label_213b91bf-ff26-4203-8076-653b9b8a5c80_ContentBits">
    <vt:lpwstr>0</vt:lpwstr>
  </property>
  <property fmtid="{D5CDD505-2E9C-101B-9397-08002B2CF9AE}" pid="11" name="MSIP_Label_213b91bf-ff26-4203-8076-653b9b8a5c80_Tag">
    <vt:lpwstr>10, 3, 0, 2</vt:lpwstr>
  </property>
</Properties>
</file>